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975" autoAdjust="0"/>
    <p:restoredTop sz="95618"/>
  </p:normalViewPr>
  <p:slideViewPr>
    <p:cSldViewPr snapToGrid="0" snapToObjects="1">
      <p:cViewPr>
        <p:scale>
          <a:sx n="120" d="100"/>
          <a:sy n="120" d="100"/>
        </p:scale>
        <p:origin x="664" y="45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10/28/26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10/28/26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10/28/26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$66,293 - $85,647</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$86,479 - $124,387</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$86,060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$871,674*</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$2,625</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143646"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10.28.26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08574" y="1491726"/>
            <a:ext cx="236813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Los Angeles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$1,283 - $4,875</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$3,750 - $4,875</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701EBA40-5BB1-97F6-F980-6BC86F83DDF3}"/>
              </a:ext>
            </a:extLst>
          </p:cNvPr>
          <p:cNvPicPr>
            <a:picLocks noChangeAspect="1"/>
          </p:cNvPicPr>
          <p:nvPr/>
        </p:nvPicPr>
        <p:blipFill>
          <a:blip r:embed="rId21"/>
          <a:stretch>
            <a:fillRect/>
          </a:stretch>
        </p:blipFill>
        <p:spPr>
          <a:xfrm>
            <a:off x="6225121" y="487936"/>
            <a:ext cx="762000" cy="876300"/>
          </a:xfrm>
          <a:prstGeom prst="rect">
            <a:avLst/>
          </a:prstGeom>
        </p:spPr>
      </p:pic>
      <p:pic>
        <p:nvPicPr>
          <p:cNvPr id="27" name="Picture 26" descr="13691 Gavina Ave Unit 533, Sylmar, CA 91342">
            <a:extLst>
              <a:ext uri="{FF2B5EF4-FFF2-40B4-BE49-F238E27FC236}">
                <a16:creationId xmlns:a16="http://schemas.microsoft.com/office/drawing/2014/main" id="{72B5DF83-C5A1-CCC2-00D2-A452E094280C}"/>
              </a:ext>
            </a:extLst>
          </p:cNvPr>
          <p:cNvPicPr>
            <a:picLocks noChangeAspect="1"/>
          </p:cNvPicPr>
          <p:nvPr/>
        </p:nvPicPr>
        <p:blipFill>
          <a:blip r:embed="rId22"/>
          <a:srcRect l="7659" t="9171" r="5834" b="12729"/>
          <a:stretch>
            <a:fillRect/>
          </a:stretch>
        </p:blipFill>
        <p:spPr>
          <a:xfrm>
            <a:off x="2041317" y="5420531"/>
            <a:ext cx="2684665" cy="1938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37340 Waterman Ave, Palmdale, CA 93550">
            <a:extLst>
              <a:ext uri="{FF2B5EF4-FFF2-40B4-BE49-F238E27FC236}">
                <a16:creationId xmlns:a16="http://schemas.microsoft.com/office/drawing/2014/main" id="{7D13FDF4-6D28-6591-8A04-47C2E763083B}"/>
              </a:ext>
            </a:extLst>
          </p:cNvPr>
          <p:cNvPicPr>
            <a:picLocks noChangeAspect="1"/>
          </p:cNvPicPr>
          <p:nvPr/>
        </p:nvPicPr>
        <p:blipFill>
          <a:blip r:embed="rId23"/>
          <a:srcRect l="16711" t="8159" r="17751" b="23754"/>
          <a:stretch>
            <a:fillRect/>
          </a:stretch>
        </p:blipFill>
        <p:spPr>
          <a:xfrm>
            <a:off x="4915808" y="5425311"/>
            <a:ext cx="2480346" cy="19282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40354"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$472,000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793129"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$295,000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32214"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375862"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$76,000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36170"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$106,000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7015</TotalTime>
  <Words>290</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71</cp:revision>
  <cp:lastPrinted>2023-03-21T15:20:22Z</cp:lastPrinted>
  <dcterms:created xsi:type="dcterms:W3CDTF">2022-05-24T17:15:36Z</dcterms:created>
  <dcterms:modified xsi:type="dcterms:W3CDTF">2026-10-28T18:09:29Z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