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5" r:id="rId4"/>
    <p:sldId id="546"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6" autoAdjust="0"/>
    <p:restoredTop sz="80222" autoAdjust="0"/>
  </p:normalViewPr>
  <p:slideViewPr>
    <p:cSldViewPr snapToGrid="0">
      <p:cViewPr varScale="1">
        <p:scale>
          <a:sx n="81" d="100"/>
          <a:sy n="81" d="100"/>
        </p:scale>
        <p:origin x="96"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4/29/2022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4/29/22</a:t>
            </a:r>
          </a:p>
          <a:p>
            <a:pPr marL="0" lvl="0" indent="0" algn="l" rtl="0">
              <a:spcBef>
                <a:spcPts val="0"/>
              </a:spcBef>
              <a:spcAft>
                <a:spcPts val="0"/>
              </a:spcAft>
              <a:buClr>
                <a:schemeClr val="dk1"/>
              </a:buClr>
              <a:buSzPts val="1200"/>
              <a:buFont typeface="Calibri"/>
              <a:buNone/>
            </a:pPr>
            <a:r>
              <a:rPr lang="en-US" dirty="0"/>
              <a:t>2021-2022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4/29/22</a:t>
            </a:r>
          </a:p>
          <a:p>
            <a:pPr marL="0" lvl="0" indent="0" algn="l" rtl="0">
              <a:spcBef>
                <a:spcPts val="0"/>
              </a:spcBef>
              <a:spcAft>
                <a:spcPts val="0"/>
              </a:spcAft>
              <a:buClr>
                <a:schemeClr val="dk1"/>
              </a:buClr>
              <a:buSzPts val="1200"/>
              <a:buFont typeface="Calibri"/>
              <a:buNone/>
            </a:pPr>
            <a:r>
              <a:rPr lang="en-US" dirty="0"/>
              <a:t>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4/29/22</a:t>
            </a:r>
          </a:p>
          <a:p>
            <a:pPr marL="0" lvl="0" indent="0" algn="l" rtl="0">
              <a:spcBef>
                <a:spcPts val="0"/>
              </a:spcBef>
              <a:spcAft>
                <a:spcPts val="0"/>
              </a:spcAft>
              <a:buClr>
                <a:schemeClr val="dk1"/>
              </a:buClr>
              <a:buSzPts val="1200"/>
              <a:buFont typeface="Calibri"/>
              <a:buNone/>
            </a:pPr>
            <a:r>
              <a:rPr lang="en-US"/>
              <a:t>2021-2022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4/29/2022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4/29/2022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4/29/2022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4/29/2022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4/29/2022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4/29/2022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4/29/2022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4/29/2022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a:t>
            </a:r>
          </a:p>
          <a:p>
            <a:r>
              <a:rPr lang="en-US" dirty="0"/>
              <a:t>It matches the teacher salary slide in the presentation slide decks. </a:t>
            </a:r>
          </a:p>
          <a:p>
            <a:r>
              <a:rPr lang="en-US" dirty="0"/>
              <a:t>You can simply copy and paste this into the slide deck and be ready to present!</a:t>
            </a:r>
          </a:p>
          <a:p>
            <a:r>
              <a:rPr lang="en-US" i="1" dirty="0">
                <a:solidFill>
                  <a:srgbClr val="EF643E"/>
                </a:solidFill>
              </a:rPr>
              <a:t>Note: </a:t>
            </a:r>
            <a:r>
              <a:rPr lang="en-US" dirty="0">
                <a:solidFill>
                  <a:srgbClr val="EF643E"/>
                </a:solidFill>
              </a:rPr>
              <a:t>The Notes section of these slides contain scripts and pointers for presenting</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143272"/>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14514"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5" name="Google Shape;278;p13">
            <a:extLst>
              <a:ext uri="{FF2B5EF4-FFF2-40B4-BE49-F238E27FC236}">
                <a16:creationId xmlns:a16="http://schemas.microsoft.com/office/drawing/2014/main" id="{BEC8D936-75FC-47B1-911D-D31D22470357}"/>
              </a:ext>
            </a:extLst>
          </p:cNvPr>
          <p:cNvGraphicFramePr/>
          <p:nvPr>
            <p:extLst>
              <p:ext uri="{D42A27DB-BD31-4B8C-83A1-F6EECF244321}">
                <p14:modId xmlns:p14="http://schemas.microsoft.com/office/powerpoint/2010/main" val="4024411214"/>
              </p:ext>
            </p:extLst>
          </p:nvPr>
        </p:nvGraphicFramePr>
        <p:xfrm>
          <a:off x="165698" y="1752600"/>
          <a:ext cx="4105432" cy="36576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Long Beach Unified School District </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$61,234 -$61,237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ABC Unified School District </a:t>
                      </a:r>
                      <a:endParaRPr sz="24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$58,807 -$60,880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Compton Unified School District </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$53,559 - $55,286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886906866"/>
                  </a:ext>
                </a:extLst>
              </a:tr>
            </a:tbl>
          </a:graphicData>
        </a:graphic>
      </p:graphicFrame>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65698" y="228600"/>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graphicFrame>
        <p:nvGraphicFramePr>
          <p:cNvPr id="5" name="Google Shape;278;p13">
            <a:extLst>
              <a:ext uri="{FF2B5EF4-FFF2-40B4-BE49-F238E27FC236}">
                <a16:creationId xmlns:a16="http://schemas.microsoft.com/office/drawing/2014/main" id="{529E5B59-99EB-4282-8799-BDEEA396D826}"/>
              </a:ext>
            </a:extLst>
          </p:cNvPr>
          <p:cNvGraphicFramePr/>
          <p:nvPr>
            <p:extLst>
              <p:ext uri="{D42A27DB-BD31-4B8C-83A1-F6EECF244321}">
                <p14:modId xmlns:p14="http://schemas.microsoft.com/office/powerpoint/2010/main" val="2282299066"/>
              </p:ext>
            </p:extLst>
          </p:nvPr>
        </p:nvGraphicFramePr>
        <p:xfrm>
          <a:off x="165698" y="1752600"/>
          <a:ext cx="5568472" cy="36576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Long Beach Unified School District </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$61,234 -$61,237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$67,292 - $73,300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ABC Unified School District </a:t>
                      </a:r>
                      <a:endParaRPr sz="24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$58,807 -$60,880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$69,861 - $77,868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Compton Unified School District </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$53,559 - $55,286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$62,843 - $68,695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886906866"/>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250675"/>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381818996"/>
              </p:ext>
            </p:extLst>
          </p:nvPr>
        </p:nvGraphicFramePr>
        <p:xfrm>
          <a:off x="165698" y="1752600"/>
          <a:ext cx="8494552" cy="36576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Long Beach Unified School District </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$61,234 -$61,237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$67,292 - $73,300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$70,545 - $76,552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$106,728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ABC Unified School District </a:t>
                      </a:r>
                      <a:endParaRPr sz="24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$58,807 -$60,880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$69,861 - $77,868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$71,609 - $75,967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$96,186 - $98,588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Compton Unified School District </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$53,559 - $55,286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$62,843 - $68,695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$65,703 - $69,366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$93,665 - $96,712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886906866"/>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25E58D14-113A-4CAA-A1F4-D6E9617ACC9C}" vid="{A925B8C1-193F-43AC-8B51-E8BC4864E4A3}"/>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25E58D14-113A-4CAA-A1F4-D6E9617ACC9C}" vid="{6C8C7741-1E42-4BE2-B856-76D5AD98F0A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30</TotalTime>
  <Words>709</Words>
  <Application>Microsoft Office PowerPoint</Application>
  <PresentationFormat>On-screen Show (4:3)</PresentationFormat>
  <Paragraphs>75</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school-year contracts</vt:lpstr>
      <vt:lpstr>Teacher Salaries school-year contracts</vt:lpstr>
      <vt:lpstr>Teacher Salaries school-year contracts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5</cp:revision>
  <dcterms:created xsi:type="dcterms:W3CDTF">2022-04-29T18:28:54Z</dcterms:created>
  <dcterms:modified xsi:type="dcterms:W3CDTF">2022-04-29T19:20:19Z</dcterms:modified>
</cp:coreProperties>
</file>