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176" autoAdjust="0"/>
    <p:restoredTop sz="95618"/>
  </p:normalViewPr>
  <p:slideViewPr>
    <p:cSldViewPr snapToGrid="0" snapToObjects="1">
      <p:cViewPr varScale="1">
        <p:scale>
          <a:sx n="66" d="100"/>
          <a:sy n="66" d="100"/>
        </p:scale>
        <p:origin x="54" y="52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hyperlink" Target="https://www.familysearch.org/wiki/en/Los_Angeles_County,_California_Genealogy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BB30D164-37D8-4077-A066-8C29512BDD8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73" b="8457"/>
          <a:stretch/>
        </p:blipFill>
        <p:spPr bwMode="auto">
          <a:xfrm>
            <a:off x="3584006" y="5832415"/>
            <a:ext cx="2737735" cy="1826865"/>
          </a:xfrm>
          <a:prstGeom prst="rect">
            <a:avLst/>
          </a:prstGeom>
          <a:pattFill prst="pct5">
            <a:fgClr>
              <a:srgbClr val="E0E4F2"/>
            </a:fgClr>
            <a:bgClr>
              <a:schemeClr val="bg1"/>
            </a:bgClr>
          </a:pattFill>
          <a:ln>
            <a:solidFill>
              <a:srgbClr val="272D4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10BFABB-8571-4049-9E13-D1A21D5A2ADE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5" b="21528"/>
          <a:stretch/>
        </p:blipFill>
        <p:spPr bwMode="auto">
          <a:xfrm>
            <a:off x="586625" y="5805739"/>
            <a:ext cx="2586132" cy="186229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East Los Angeles County, CA 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$53,559-$67,358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$93,665 - $106,728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$74,412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$944,651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$2,058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73073" y="4271821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$231,750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263139" y="8668398"/>
            <a:ext cx="1281121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4.29.22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$540,000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F023F17A-EBF2-448B-9D45-65A4BADA89C4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837473B0-CC2E-450A-ABE3-18F120FF3D39}">
                <a1611:picAttrSrcUrl xmlns:a1611="http://schemas.microsoft.com/office/drawing/2016/11/main" r:id="rId19"/>
              </a:ext>
            </a:extLst>
          </a:blip>
          <a:srcRect t="-2236" r="-2035" b="-2554"/>
          <a:stretch/>
        </p:blipFill>
        <p:spPr>
          <a:xfrm>
            <a:off x="5436572" y="283254"/>
            <a:ext cx="1071562" cy="1265582"/>
          </a:xfrm>
          <a:prstGeom prst="rect">
            <a:avLst/>
          </a:prstGeom>
        </p:spPr>
      </p:pic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TE-(Name(s))-County-2021-2022-Infographic-Template" id="{6ABFA618-322A-4C57-9D80-30268FC46729}" vid="{15C6D495-0FF7-4260-86FE-8497C75D1D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207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David May</dc:creator>
  <cp:lastModifiedBy>Allie Bolter</cp:lastModifiedBy>
  <cp:revision>18</cp:revision>
  <cp:lastPrinted>2022-01-11T16:09:34Z</cp:lastPrinted>
  <dcterms:created xsi:type="dcterms:W3CDTF">2022-04-07T15:41:05Z</dcterms:created>
  <dcterms:modified xsi:type="dcterms:W3CDTF">2022-04-29T19:40:45Z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