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746" autoAdjust="0"/>
    <p:restoredTop sz="80323" autoAdjust="0"/>
  </p:normalViewPr>
  <p:slideViewPr>
    <p:cSldViewPr snapToGrid="0">
      <p:cViewPr varScale="1">
        <p:scale>
          <a:sx n="93" d="100"/>
          <a:sy n="93" d="100"/>
        </p:scale>
        <p:origin x="138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10/27/26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10.27.26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10.27.26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10.27.26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10.27.26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10.27.26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10/27/26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a:solidFill>
                  <a:srgbClr val="7030A0"/>
                </a:solidFill>
                <a:latin typeface="Arial" panose="020B0604020202020204"/>
              </a:rPr>
              <a:t>185-day </a:t>
            </a:r>
            <a:r>
              <a:rPr lang="en-US" sz="2400" dirty="0">
                <a:solidFill>
                  <a:srgbClr val="7030A0"/>
                </a:solidFill>
                <a:latin typeface="Arial" panose="020B0604020202020204"/>
              </a:rPr>
              <a:t>contract </a:t>
            </a:r>
            <a:r>
              <a:rPr lang="en-US" sz="2400">
                <a:solidFill>
                  <a:srgbClr val="7030A0"/>
                </a:solidFill>
                <a:latin typeface="Arial" panose="020B0604020202020204"/>
                <a:sym typeface="Calibri"/>
              </a:rPr>
              <a:t>→</a:t>
            </a:r>
            <a:r>
              <a:rPr lang="en-US" sz="2400">
                <a:solidFill>
                  <a:srgbClr val="7030A0"/>
                </a:solidFill>
                <a:latin typeface="Arial" panose="020B0604020202020204"/>
              </a:rPr>
              <a:t> $68,900 = $46.55/</a:t>
            </a:r>
            <a:r>
              <a:rPr lang="en-US" sz="2400" dirty="0">
                <a:solidFill>
                  <a:srgbClr val="7030A0"/>
                </a:solidFill>
                <a:latin typeface="Arial" panose="020B0604020202020204"/>
              </a:rPr>
              <a:t>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D1FBE18C-F51D-9CBB-A523-2F324CACE0B4}"/>
              </a:ext>
            </a:extLst>
          </p:cNvPr>
          <p:cNvGraphicFramePr/>
          <p:nvPr>
            <p:extLst>
              <p:ext uri="{D42A27DB-BD31-4B8C-83A1-F6EECF244321}">
                <p14:modId xmlns:p14="http://schemas.microsoft.com/office/powerpoint/2010/main" val="522821876"/>
              </p:ext>
            </p:extLst>
          </p:nvPr>
        </p:nvGraphicFramePr>
        <p:xfrm>
          <a:off x="363415" y="2703698"/>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West Contra Costa USD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$63,346 - $74,420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185-day contract </a:t>
            </a:r>
            <a:r>
              <a:rPr lang="en-US" sz="2400" dirty="0">
                <a:solidFill>
                  <a:srgbClr val="7030A0"/>
                </a:solidFill>
                <a:sym typeface="Calibri"/>
              </a:rPr>
              <a:t>→</a:t>
            </a:r>
            <a:r>
              <a:rPr lang="en-US" sz="2400" dirty="0">
                <a:solidFill>
                  <a:srgbClr val="7030A0"/>
                </a:solidFill>
              </a:rPr>
              <a:t> $80,000 = $54.05/hr.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177C10F9-A994-D3AF-7A05-1FB2F7BE6DE1}"/>
              </a:ext>
            </a:extLst>
          </p:cNvPr>
          <p:cNvGraphicFramePr/>
          <p:nvPr>
            <p:extLst>
              <p:ext uri="{D42A27DB-BD31-4B8C-83A1-F6EECF244321}">
                <p14:modId xmlns:p14="http://schemas.microsoft.com/office/powerpoint/2010/main" val="1412300294"/>
              </p:ext>
            </p:extLst>
          </p:nvPr>
        </p:nvGraphicFramePr>
        <p:xfrm>
          <a:off x="363415" y="2703698"/>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West Contra Costa USD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$63,346 - $74,420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$69,816 - $90,003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$78,687 - $90,003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1658340680"/>
              </p:ext>
            </p:extLst>
          </p:nvPr>
        </p:nvGraphicFramePr>
        <p:xfrm>
          <a:off x="363415" y="2703698"/>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West Contra Costa USD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$63,346 - $74,420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$69,816 - $90,003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$78,687 - $90,003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$95,960 - $111,113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185-day contract </a:t>
            </a:r>
            <a:r>
              <a:rPr lang="en-US" sz="2400" dirty="0">
                <a:solidFill>
                  <a:srgbClr val="7030A0"/>
                </a:solidFill>
                <a:sym typeface="Calibri"/>
              </a:rPr>
              <a:t>→</a:t>
            </a:r>
            <a:r>
              <a:rPr lang="en-US" sz="2400" dirty="0">
                <a:solidFill>
                  <a:srgbClr val="7030A0"/>
                </a:solidFill>
              </a:rPr>
              <a:t> $103,500 = $69.93/hr.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2549288490"/>
              </p:ext>
            </p:extLst>
          </p:nvPr>
        </p:nvGraphicFramePr>
        <p:xfrm>
          <a:off x="342900" y="2601582"/>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$124,610</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$161,664</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$148,847</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$191,124</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$185,030</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$224,902</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185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$145,000 @ 215 days = $84.30/hr.</a:t>
            </a:r>
          </a:p>
          <a:p>
            <a:pPr algn="ctr" defTabSz="914400">
              <a:defRPr/>
            </a:pPr>
            <a:r>
              <a:rPr lang="en-US" sz="2000" dirty="0">
                <a:solidFill>
                  <a:srgbClr val="7030A0"/>
                </a:solidFill>
                <a:latin typeface="Arial" panose="020B0604020202020204"/>
              </a:rPr>
              <a:t>$200,000 @ 225 days = $111.11/hr.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$1,118 - $5,185</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$1,324 - $5,878</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338</TotalTime>
  <Words>1057</Words>
  <Application>Microsoft Macintosh PowerPoint</Application>
  <PresentationFormat>On-screen Show (4:3)</PresentationFormat>
  <Paragraphs>100</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40</cp:revision>
  <dcterms:created xsi:type="dcterms:W3CDTF">2022-08-02T19:12:40Z</dcterms:created>
  <dcterms:modified xsi:type="dcterms:W3CDTF">2026-10-27T19:57:37Z</dcterms:modified>
</cp:coreProperties>
</file>