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69" autoAdjust="0"/>
    <p:restoredTop sz="95618"/>
  </p:normalViewPr>
  <p:slideViewPr>
    <p:cSldViewPr snapToGrid="0" snapToObjects="1">
      <p:cViewPr varScale="1">
        <p:scale>
          <a:sx n="141" d="100"/>
          <a:sy n="141" d="100"/>
        </p:scale>
        <p:origin x="496" y="296"/>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10/26/26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10/26/26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10/26/26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$59,622 - $81,684</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$94,912 - $118,065</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$101,972</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$1,048,143*</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$3,318</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10.26.26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Alameda County, CA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9514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$1,118 - $5,185</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$1,324 - $5,878</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93945B2C-063F-A980-1AB1-19DFC8686582}"/>
              </a:ext>
            </a:extLst>
          </p:cNvPr>
          <p:cNvPicPr>
            <a:picLocks noChangeAspect="1"/>
          </p:cNvPicPr>
          <p:nvPr/>
        </p:nvPicPr>
        <p:blipFill>
          <a:blip r:embed="rId21"/>
          <a:stretch>
            <a:fillRect/>
          </a:stretch>
        </p:blipFill>
        <p:spPr>
          <a:xfrm>
            <a:off x="6215527" y="472848"/>
            <a:ext cx="770963" cy="886608"/>
          </a:xfrm>
          <a:prstGeom prst="rect">
            <a:avLst/>
          </a:prstGeom>
        </p:spPr>
      </p:pic>
      <p:pic>
        <p:nvPicPr>
          <p:cNvPr id="27" name="Picture 26" descr="28845 La Corona St #431, Hayward, CA 94544">
            <a:extLst>
              <a:ext uri="{FF2B5EF4-FFF2-40B4-BE49-F238E27FC236}">
                <a16:creationId xmlns:a16="http://schemas.microsoft.com/office/drawing/2014/main" id="{E5AD7CF7-F00D-8C93-23B6-4F06E4EAEEBF}"/>
              </a:ext>
            </a:extLst>
          </p:cNvPr>
          <p:cNvPicPr>
            <a:picLocks noChangeAspect="1"/>
          </p:cNvPicPr>
          <p:nvPr/>
        </p:nvPicPr>
        <p:blipFill>
          <a:blip r:embed="rId22"/>
          <a:stretch>
            <a:fillRect/>
          </a:stretch>
        </p:blipFill>
        <p:spPr>
          <a:xfrm>
            <a:off x="2004428" y="5309410"/>
            <a:ext cx="2639721" cy="20252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6900 Halliday Ave, Oakland, CA 94605">
            <a:extLst>
              <a:ext uri="{FF2B5EF4-FFF2-40B4-BE49-F238E27FC236}">
                <a16:creationId xmlns:a16="http://schemas.microsoft.com/office/drawing/2014/main" id="{ED2F3984-EDE6-83DE-72DF-268D258C4357}"/>
              </a:ext>
            </a:extLst>
          </p:cNvPr>
          <p:cNvPicPr>
            <a:picLocks noChangeAspect="1"/>
          </p:cNvPicPr>
          <p:nvPr/>
        </p:nvPicPr>
        <p:blipFill>
          <a:blip r:embed="rId23"/>
          <a:srcRect l="10194" b="13008"/>
          <a:stretch>
            <a:fillRect/>
          </a:stretch>
        </p:blipFill>
        <p:spPr>
          <a:xfrm>
            <a:off x="4729436" y="5309410"/>
            <a:ext cx="2784353" cy="20183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0328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$500,000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$330,000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$70,700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9910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$106,500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9D81AE-B40B-4846-8931-99641A14A230}">
  <ds:schemaRefs>
    <ds:schemaRef ds:uri="http://schemas.microsoft.com/sharepoint/v3/contenttype/forms"/>
  </ds:schemaRefs>
</ds:datastoreItem>
</file>

<file path=customXml/itemProps3.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6978</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71</cp:revision>
  <cp:lastPrinted>2023-03-21T15:20:22Z</cp:lastPrinted>
  <dcterms:created xsi:type="dcterms:W3CDTF">2022-05-24T17:15:36Z</dcterms:created>
  <dcterms:modified xsi:type="dcterms:W3CDTF">2026-10-26T18:25:04Z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