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24" dt="2023-06-28T16:19:32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7" r="16687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5123" y="10702"/>
            <a:ext cx="9276755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Raleway Bold"/>
              </a:rPr>
              <a:t>Does a bowling ball float </a:t>
            </a: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Raleway Bold"/>
              </a:rPr>
              <a:t>or sink in water?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5</cp:revision>
  <dcterms:created xsi:type="dcterms:W3CDTF">2006-08-16T00:00:00Z</dcterms:created>
  <dcterms:modified xsi:type="dcterms:W3CDTF">2023-06-28T16:21:04Z</dcterms:modified>
  <dc:identifier>DAFfQ1ufupU</dc:identifier>
</cp:coreProperties>
</file>