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</p:sldIdLst>
  <p:sldSz cx="10287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aleway Bold" pitchFamily="2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95E0A8-0B4E-E0F5-4523-8F5864231CA5}" v="319" dt="2023-06-28T16:32:40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5/10/relationships/revisionInfo" Target="revisionInfo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512" r="22305" b="24680"/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23836" y="110794"/>
            <a:ext cx="9439328" cy="2121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F"/>
                </a:solidFill>
                <a:latin typeface="Raleway Bold"/>
              </a:rPr>
              <a:t>What's in the bubbles </a:t>
            </a:r>
          </a:p>
          <a:p>
            <a:pPr algn="ctr">
              <a:lnSpc>
                <a:spcPts val="8539"/>
              </a:lnSpc>
            </a:pPr>
            <a:r>
              <a:rPr lang="en-US" sz="6099">
                <a:solidFill>
                  <a:srgbClr val="FFFFFF"/>
                </a:solidFill>
                <a:latin typeface="Raleway Bold"/>
              </a:rPr>
              <a:t>of boiling water?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462209"/>
            <a:ext cx="7228965" cy="327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35"/>
              </a:lnSpc>
            </a:pPr>
            <a:r>
              <a:rPr lang="en-US" sz="3739">
                <a:solidFill>
                  <a:srgbClr val="FFFFFF"/>
                </a:solidFill>
                <a:latin typeface="Raleway Bold"/>
              </a:rPr>
              <a:t>A. Nothing</a:t>
            </a:r>
          </a:p>
          <a:p>
            <a:pPr>
              <a:lnSpc>
                <a:spcPts val="5235"/>
              </a:lnSpc>
            </a:pPr>
            <a:r>
              <a:rPr lang="en-US" sz="3739">
                <a:solidFill>
                  <a:srgbClr val="FFFFFF"/>
                </a:solidFill>
                <a:latin typeface="Raleway Bold"/>
              </a:rPr>
              <a:t>B. Air</a:t>
            </a:r>
          </a:p>
          <a:p>
            <a:pPr>
              <a:lnSpc>
                <a:spcPts val="5235"/>
              </a:lnSpc>
            </a:pPr>
            <a:r>
              <a:rPr lang="en-US" sz="3739">
                <a:solidFill>
                  <a:srgbClr val="FFFFFF"/>
                </a:solidFill>
                <a:latin typeface="Raleway Bold"/>
              </a:rPr>
              <a:t>C. Separate oxygen and hydrogen molecules</a:t>
            </a:r>
          </a:p>
          <a:p>
            <a:pPr>
              <a:lnSpc>
                <a:spcPts val="5235"/>
              </a:lnSpc>
            </a:pPr>
            <a:r>
              <a:rPr lang="en-US" sz="3739">
                <a:solidFill>
                  <a:srgbClr val="FFFFFF"/>
                </a:solidFill>
                <a:latin typeface="Raleway Bold"/>
              </a:rPr>
              <a:t>D. Water vapor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9532" y="8279669"/>
            <a:ext cx="3806321" cy="18118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/ Joke Social Posts</dc:title>
  <cp:revision>30</cp:revision>
  <dcterms:created xsi:type="dcterms:W3CDTF">2006-08-16T00:00:00Z</dcterms:created>
  <dcterms:modified xsi:type="dcterms:W3CDTF">2023-06-28T16:32:49Z</dcterms:modified>
  <dc:identifier>DAFfQ1ufupU</dc:identifier>
</cp:coreProperties>
</file>