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291" dt="2023-06-28T16:31:36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499" r="14499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8893" y="195459"/>
            <a:ext cx="9129213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Raleway Bold"/>
              </a:rPr>
              <a:t>Boat Race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579518"/>
            <a:ext cx="8229600" cy="626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Two sail boats decide to race between two towns 40 miles apart along the coast.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Boat A travels at 20miles/hour the entire way.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Boat B travels half the distance at 10 miles/hour, sees they’re behind and travels at 30 miles/hour the rest of the trip.</a:t>
            </a:r>
          </a:p>
          <a:p>
            <a:pPr>
              <a:lnSpc>
                <a:spcPts val="4199"/>
              </a:lnSpc>
            </a:pPr>
            <a:endParaRPr lang="en-US" sz="2999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Who wins?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A. Boat 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B. Boat B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Raleway Bold"/>
              </a:rPr>
              <a:t>C. It’s a tie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28</cp:revision>
  <dcterms:created xsi:type="dcterms:W3CDTF">2006-08-16T00:00:00Z</dcterms:created>
  <dcterms:modified xsi:type="dcterms:W3CDTF">2023-06-28T16:31:45Z</dcterms:modified>
  <dc:identifier>DAFfQ1ufupU</dc:identifier>
</cp:coreProperties>
</file>