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986" y="-175558"/>
            <a:ext cx="7863386" cy="8168716"/>
          </a:xfrm>
          <a:custGeom>
            <a:avLst/>
            <a:gdLst/>
            <a:ahLst/>
            <a:cxnLst/>
            <a:rect l="l" t="t" r="r" b="b"/>
            <a:pathLst>
              <a:path w="12017365" h="8168716">
                <a:moveTo>
                  <a:pt x="0" y="0"/>
                </a:moveTo>
                <a:lnTo>
                  <a:pt x="12017365" y="0"/>
                </a:lnTo>
                <a:lnTo>
                  <a:pt x="12017365" y="8168716"/>
                </a:lnTo>
                <a:lnTo>
                  <a:pt x="0" y="816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</a:blip>
            <a:stretch>
              <a:fillRect l="-34035" r="-21885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" y="-34361"/>
            <a:ext cx="4900293" cy="3648171"/>
          </a:xfrm>
          <a:custGeom>
            <a:avLst/>
            <a:gdLst/>
            <a:ahLst/>
            <a:cxnLst/>
            <a:rect l="l" t="t" r="r" b="b"/>
            <a:pathLst>
              <a:path w="4991279" h="3648171">
                <a:moveTo>
                  <a:pt x="0" y="0"/>
                </a:moveTo>
                <a:lnTo>
                  <a:pt x="4991280" y="0"/>
                </a:lnTo>
                <a:lnTo>
                  <a:pt x="4991280" y="3648171"/>
                </a:lnTo>
                <a:lnTo>
                  <a:pt x="0" y="3648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8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23351" y="125689"/>
            <a:ext cx="5649049" cy="7856598"/>
          </a:xfrm>
          <a:custGeom>
            <a:avLst/>
            <a:gdLst/>
            <a:ahLst/>
            <a:cxnLst/>
            <a:rect l="l" t="t" r="r" b="b"/>
            <a:pathLst>
              <a:path w="5649049" h="7856598">
                <a:moveTo>
                  <a:pt x="0" y="0"/>
                </a:moveTo>
                <a:lnTo>
                  <a:pt x="5649049" y="0"/>
                </a:lnTo>
                <a:lnTo>
                  <a:pt x="5649049" y="7856598"/>
                </a:lnTo>
                <a:lnTo>
                  <a:pt x="0" y="785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907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14300" y="4847"/>
            <a:ext cx="1702268" cy="1702268"/>
          </a:xfrm>
          <a:custGeom>
            <a:avLst/>
            <a:gdLst/>
            <a:ahLst/>
            <a:cxnLst/>
            <a:rect l="l" t="t" r="r" b="b"/>
            <a:pathLst>
              <a:path w="1702268" h="1702268">
                <a:moveTo>
                  <a:pt x="0" y="0"/>
                </a:moveTo>
                <a:lnTo>
                  <a:pt x="1702268" y="0"/>
                </a:lnTo>
                <a:lnTo>
                  <a:pt x="1702268" y="1702269"/>
                </a:lnTo>
                <a:lnTo>
                  <a:pt x="0" y="1702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20420" y="5835453"/>
            <a:ext cx="2895127" cy="2116075"/>
            <a:chOff x="0" y="0"/>
            <a:chExt cx="3860170" cy="2821433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669037" y="-50247"/>
              <a:ext cx="1201808" cy="1398467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flipH="1">
              <a:off x="0" y="0"/>
              <a:ext cx="3860170" cy="2821433"/>
            </a:xfrm>
            <a:custGeom>
              <a:avLst/>
              <a:gdLst/>
              <a:ahLst/>
              <a:cxnLst/>
              <a:rect l="l" t="t" r="r" b="b"/>
              <a:pathLst>
                <a:path w="3860170" h="2821433">
                  <a:moveTo>
                    <a:pt x="3860170" y="0"/>
                  </a:moveTo>
                  <a:lnTo>
                    <a:pt x="0" y="0"/>
                  </a:lnTo>
                  <a:lnTo>
                    <a:pt x="0" y="2821433"/>
                  </a:lnTo>
                  <a:lnTo>
                    <a:pt x="3860170" y="2821433"/>
                  </a:lnTo>
                  <a:lnTo>
                    <a:pt x="38601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885881" y="916651"/>
              <a:ext cx="1643876" cy="15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The only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program in Colorado focused exclusively on training STEM teachers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79507" y="199953"/>
              <a:ext cx="1175292" cy="95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TEACH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@MINES 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IS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8477" y="1620836"/>
              <a:ext cx="1160277" cy="109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Rated in the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top 5 physics teacher prep programs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in the US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5687478">
            <a:off x="3199847" y="5030762"/>
            <a:ext cx="2286947" cy="2530509"/>
          </a:xfrm>
          <a:custGeom>
            <a:avLst/>
            <a:gdLst/>
            <a:ahLst/>
            <a:cxnLst/>
            <a:rect l="l" t="t" r="r" b="b"/>
            <a:pathLst>
              <a:path w="2286947" h="2530509">
                <a:moveTo>
                  <a:pt x="0" y="0"/>
                </a:moveTo>
                <a:lnTo>
                  <a:pt x="2286947" y="0"/>
                </a:lnTo>
                <a:lnTo>
                  <a:pt x="2286947" y="2530509"/>
                </a:lnTo>
                <a:lnTo>
                  <a:pt x="0" y="25305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-90986" y="7945627"/>
            <a:ext cx="7863386" cy="2112773"/>
            <a:chOff x="0" y="0"/>
            <a:chExt cx="5191462" cy="13948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91462" cy="1394868"/>
            </a:xfrm>
            <a:custGeom>
              <a:avLst/>
              <a:gdLst/>
              <a:ahLst/>
              <a:cxnLst/>
              <a:rect l="l" t="t" r="r" b="b"/>
              <a:pathLst>
                <a:path w="5191462" h="1394868">
                  <a:moveTo>
                    <a:pt x="0" y="0"/>
                  </a:moveTo>
                  <a:lnTo>
                    <a:pt x="5191462" y="0"/>
                  </a:lnTo>
                  <a:lnTo>
                    <a:pt x="5191462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51383" y="8482678"/>
            <a:ext cx="1588239" cy="1138772"/>
            <a:chOff x="0" y="0"/>
            <a:chExt cx="2117652" cy="1518362"/>
          </a:xfrm>
        </p:grpSpPr>
        <p:sp>
          <p:nvSpPr>
            <p:cNvPr id="28" name="Freeform 28"/>
            <p:cNvSpPr/>
            <p:nvPr/>
          </p:nvSpPr>
          <p:spPr>
            <a:xfrm>
              <a:off x="208580" y="0"/>
              <a:ext cx="1729596" cy="748383"/>
            </a:xfrm>
            <a:custGeom>
              <a:avLst/>
              <a:gdLst/>
              <a:ahLst/>
              <a:cxnLst/>
              <a:rect l="l" t="t" r="r" b="b"/>
              <a:pathLst>
                <a:path w="1729596" h="748383">
                  <a:moveTo>
                    <a:pt x="0" y="0"/>
                  </a:moveTo>
                  <a:lnTo>
                    <a:pt x="1729596" y="0"/>
                  </a:lnTo>
                  <a:lnTo>
                    <a:pt x="1729596" y="748383"/>
                  </a:lnTo>
                  <a:lnTo>
                    <a:pt x="0" y="7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0" y="833585"/>
              <a:ext cx="2117652" cy="15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"/>
                </a:lnSpc>
              </a:pPr>
              <a:r>
                <a:rPr lang="en-US" sz="656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84393" y="1065672"/>
              <a:ext cx="1777969" cy="45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24295" y="716984"/>
              <a:ext cx="1388137" cy="1388137"/>
            </a:xfrm>
            <a:custGeom>
              <a:avLst/>
              <a:gdLst/>
              <a:ahLst/>
              <a:cxnLst/>
              <a:rect l="l" t="t" r="r" b="b"/>
              <a:pathLst>
                <a:path w="1388137" h="1388137">
                  <a:moveTo>
                    <a:pt x="0" y="0"/>
                  </a:moveTo>
                  <a:lnTo>
                    <a:pt x="1388137" y="0"/>
                  </a:lnTo>
                  <a:lnTo>
                    <a:pt x="1388137" y="1388138"/>
                  </a:lnTo>
                  <a:lnTo>
                    <a:pt x="0" y="1388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2285625" y="959753"/>
            <a:ext cx="2311923" cy="113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2154" spc="168">
                <a:solidFill>
                  <a:srgbClr val="CC4628"/>
                </a:solidFill>
                <a:latin typeface="Open Sans Bold"/>
              </a:rPr>
              <a:t>TEACH@MINES</a:t>
            </a:r>
          </a:p>
          <a:p>
            <a:pPr algn="ctr">
              <a:lnSpc>
                <a:spcPts val="4583"/>
              </a:lnSpc>
            </a:pPr>
            <a:r>
              <a:rPr lang="en-US" sz="4583" spc="357">
                <a:solidFill>
                  <a:srgbClr val="FFFFFF"/>
                </a:solidFill>
                <a:latin typeface="Open Sans Bold"/>
              </a:rPr>
              <a:t>PLAY</a:t>
            </a:r>
          </a:p>
          <a:p>
            <a:pPr algn="ctr">
              <a:lnSpc>
                <a:spcPts val="2200"/>
              </a:lnSpc>
            </a:pPr>
            <a:r>
              <a:rPr lang="en-US" sz="2200" spc="171">
                <a:solidFill>
                  <a:srgbClr val="FFFFFF"/>
                </a:solidFill>
                <a:latin typeface="Open Sans Bold"/>
              </a:rPr>
              <a:t>FOREVER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37" name="Group 37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5" name="Freeform 45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6" name="Group 46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0" name="Group 50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2" name="Freeform 52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6" name="Freeform 56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7" name="Group 57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9" name="Freeform 59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0" name="Group 60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2" name="Freeform 62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81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7</cp:revision>
  <dcterms:created xsi:type="dcterms:W3CDTF">2023-09-07T14:54:24Z</dcterms:created>
  <dcterms:modified xsi:type="dcterms:W3CDTF">2023-09-07T15:02:23Z</dcterms:modified>
</cp:coreProperties>
</file>