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44"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$48,383-$60,412</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$67,057-$90,005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$73,112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$462,438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$1,740</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JWH 12.1.23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Maricopa County, AZ</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$1,429 -$7,538</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$745 -$7,538</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How Healthy Is Maricopa County, Arizona? | US News Healthiest Communities">
            <a:extLst>
              <a:ext uri="{FF2B5EF4-FFF2-40B4-BE49-F238E27FC236}">
                <a16:creationId xmlns:a16="http://schemas.microsoft.com/office/drawing/2014/main" id="{DEF1D1D8-EAF4-B8C2-D475-E390D12E05E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69094" y="460509"/>
            <a:ext cx="783230" cy="906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F239162-D3F6-B28D-9634-EC548D9E218C}"/>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3338" t="14326" b="7819"/>
          <a:stretch/>
        </p:blipFill>
        <p:spPr bwMode="auto">
          <a:xfrm>
            <a:off x="1994787" y="5500533"/>
            <a:ext cx="2569800" cy="1860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$54,400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$230,000</a:t>
            </a:r>
            <a:endParaRPr dirty="0"/>
          </a:p>
        </p:txBody>
      </p:sp>
      <p:pic>
        <p:nvPicPr>
          <p:cNvPr id="1030" name="Picture 6" descr="Elevation Image 0.">
            <a:extLst>
              <a:ext uri="{FF2B5EF4-FFF2-40B4-BE49-F238E27FC236}">
                <a16:creationId xmlns:a16="http://schemas.microsoft.com/office/drawing/2014/main" id="{1C778571-8E22-5372-0046-0D3077DD7772}"/>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4378" t="18698" r="12014" b="15535"/>
          <a:stretch/>
        </p:blipFill>
        <p:spPr bwMode="auto">
          <a:xfrm>
            <a:off x="4791803" y="5459864"/>
            <a:ext cx="2566648" cy="1900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$78,500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$413,200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2024-02-01T21:37:08Z</dcterms:modified>
</cp:coreProperties>
</file>