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66" d="100"/>
          <a:sy n="66"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12/20/22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12/20/22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12/20/22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12/20/22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12/7/23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6670939F-9555-D8A7-3D5F-DB4B14652AE6}"/>
              </a:ext>
            </a:extLst>
          </p:cNvPr>
          <p:cNvGraphicFramePr/>
          <p:nvPr>
            <p:extLst>
              <p:ext uri="{D42A27DB-BD31-4B8C-83A1-F6EECF244321}">
                <p14:modId xmlns:p14="http://schemas.microsoft.com/office/powerpoint/2010/main" val="943180861"/>
              </p:ext>
            </p:extLst>
          </p:nvPr>
        </p:nvGraphicFramePr>
        <p:xfrm>
          <a:off x="363415" y="1977197"/>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Tucson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$44,900 -$45,400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Sunnyside Unified School District</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$38,831 - $41,543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Vail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r>
                        <a:rPr lang="en-US" sz="1400" b="1" u="none" strike="noStrike" cap="none" dirty="0">
                          <a:solidFill>
                            <a:schemeClr val="tx2"/>
                          </a:solidFill>
                          <a:latin typeface="Calibri"/>
                          <a:ea typeface="Calibri"/>
                          <a:cs typeface="Calibri"/>
                          <a:sym typeface="Calibri"/>
                        </a:rPr>
                        <a:t>includes extra $2,000 for math, chemistry, and physics teachers)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$45,961 -$48,913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F08E8ED2-B187-DD4A-3443-CCA3A16A8598}"/>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$44,000 = $27.50/hr.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8FF0C5CF-DBB4-4992-8D98-0A3F03AE763B}"/>
              </a:ext>
            </a:extLst>
          </p:cNvPr>
          <p:cNvGraphicFramePr/>
          <p:nvPr>
            <p:extLst>
              <p:ext uri="{D42A27DB-BD31-4B8C-83A1-F6EECF244321}">
                <p14:modId xmlns:p14="http://schemas.microsoft.com/office/powerpoint/2010/main" val="2385385484"/>
              </p:ext>
            </p:extLst>
          </p:nvPr>
        </p:nvGraphicFramePr>
        <p:xfrm>
          <a:off x="363415" y="1977197"/>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Tucson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$44,900 -$45,400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$47,400 - $47,900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Sunnyside Unified School District</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$38,831 - $41,543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$42,875 - $45,866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Vail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r>
                        <a:rPr lang="en-US" sz="1400" b="1" u="none" strike="noStrike" cap="none" dirty="0">
                          <a:solidFill>
                            <a:schemeClr val="tx2"/>
                          </a:solidFill>
                          <a:latin typeface="Calibri"/>
                          <a:ea typeface="Calibri"/>
                          <a:cs typeface="Calibri"/>
                          <a:sym typeface="Calibri"/>
                        </a:rPr>
                        <a:t>includes extra $2,000 for math, chemistry, and physics teachers)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$45,961 -$48,913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$47,086 -$50,163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AB746954-297B-EB79-C1D9-09CF49703D1A}"/>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$45,000 = $28.13/hr.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03144117"/>
              </p:ext>
            </p:extLst>
          </p:nvPr>
        </p:nvGraphicFramePr>
        <p:xfrm>
          <a:off x="363415" y="1977197"/>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Tucson Unified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$44,900 -$45,400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$47,400 - $47,900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$49,400 - $49,900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Sunnyside Unified School District</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$38,831 - $41,543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$42,875 - $45,866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$44,967 - $48,001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$54,819 - $58,517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Vail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a:t>
                      </a:r>
                      <a:r>
                        <a:rPr lang="en-US" sz="1400" b="1" u="none" strike="noStrike" cap="none" dirty="0">
                          <a:solidFill>
                            <a:schemeClr val="tx2"/>
                          </a:solidFill>
                          <a:latin typeface="Calibri"/>
                          <a:ea typeface="Calibri"/>
                          <a:cs typeface="Calibri"/>
                          <a:sym typeface="Calibri"/>
                        </a:rPr>
                        <a:t>includes extra $2,000 for math, chemistry, and physics teachers)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$45,961 -$48,913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$47,086 -$50,163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$50,789 -$53,867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$65,004 -$73,093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$37.50/hr.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685554636"/>
              </p:ext>
            </p:extLst>
          </p:nvPr>
        </p:nvGraphicFramePr>
        <p:xfrm>
          <a:off x="342900" y="2675224"/>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238-241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$63,869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$89,432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241-260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$73,937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$103,529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Chief Academic Officer </a:t>
                      </a:r>
                      <a:r>
                        <a:rPr lang="en-US" sz="1400" b="1" dirty="0">
                          <a:solidFill>
                            <a:srgbClr val="002060"/>
                          </a:solidFill>
                          <a:latin typeface="Calibri"/>
                          <a:ea typeface="Calibri"/>
                          <a:cs typeface="Times New Roman"/>
                        </a:rPr>
                        <a:t>(Sunnyside district)</a:t>
                      </a:r>
                      <a:endParaRPr lang="en-US" sz="1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$99,082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$138,739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Pima County, AZ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187-211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$75,000 = $39.06/hr.</a:t>
            </a:r>
          </a:p>
          <a:p>
            <a:pPr algn="ctr" defTabSz="914400">
              <a:defRPr/>
            </a:pPr>
            <a:r>
              <a:rPr lang="en-US" sz="2000" dirty="0">
                <a:solidFill>
                  <a:srgbClr val="7030A0"/>
                </a:solidFill>
                <a:latin typeface="Arial" panose="020B0604020202020204"/>
              </a:rPr>
              <a:t>$100,000 = $48.08/hr.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   500-$2,000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   900 -$2,500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305</TotalTime>
  <Words>1181</Words>
  <Application>Microsoft Office PowerPoint</Application>
  <PresentationFormat>On-screen Show (4:3)</PresentationFormat>
  <Paragraphs>118</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Pima County, AZ (three districts)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43</cp:revision>
  <dcterms:created xsi:type="dcterms:W3CDTF">2022-08-02T19:12:40Z</dcterms:created>
  <dcterms:modified xsi:type="dcterms:W3CDTF">2023-04-20T01:19:51Z</dcterms:modified>
</cp:coreProperties>
</file>