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35" autoAdjust="0"/>
    <p:restoredTop sz="95618"/>
  </p:normalViewPr>
  <p:slideViewPr>
    <p:cSldViewPr snapToGrid="0" snapToObjects="1">
      <p:cViewPr varScale="1">
        <p:scale>
          <a:sx n="69" d="100"/>
          <a:sy n="69" d="100"/>
        </p:scale>
        <p:origin x="678"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6AB8CD28-ED6D-D459-FFB9-C4FBF3BB1072}"/>
              </a:ext>
            </a:extLst>
          </p:cNvPr>
          <p:cNvPicPr>
            <a:picLocks noChangeAspect="1"/>
          </p:cNvPicPr>
          <p:nvPr/>
        </p:nvPicPr>
        <p:blipFill>
          <a:blip r:embed="rId3"/>
          <a:srcRect l="168" r="168"/>
          <a:stretch/>
        </p:blipFill>
        <p:spPr>
          <a:xfrm>
            <a:off x="4820856" y="5471088"/>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0" name="Picture 69">
            <a:extLst>
              <a:ext uri="{FF2B5EF4-FFF2-40B4-BE49-F238E27FC236}">
                <a16:creationId xmlns:a16="http://schemas.microsoft.com/office/drawing/2014/main" id="{38B3ED09-8828-1CB8-FC39-9C48C83D7D9E}"/>
              </a:ext>
            </a:extLst>
          </p:cNvPr>
          <p:cNvPicPr>
            <a:picLocks noChangeAspect="1"/>
          </p:cNvPicPr>
          <p:nvPr/>
        </p:nvPicPr>
        <p:blipFill>
          <a:blip r:embed="rId4"/>
          <a:srcRect t="882" b="882"/>
          <a:stretch/>
        </p:blipFill>
        <p:spPr>
          <a:xfrm>
            <a:off x="2081305" y="5469826"/>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$38,831-$48,913</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$54,400- $73,093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$52,624*</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$344,593*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$959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8973"/>
            <a:ext cx="2429607" cy="273982"/>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Pima County, AZ</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$285,000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$45,000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r>
              <a:rPr lang="en-US" sz="1400" b="1" dirty="0">
                <a:solidFill>
                  <a:srgbClr val="814892"/>
                </a:solidFill>
              </a:rPr>
              <a:t>$   500-$2,000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0207"/>
          </a:xfrm>
          <a:prstGeom prst="rect">
            <a:avLst/>
          </a:prstGeom>
          <a:noFill/>
        </p:spPr>
        <p:txBody>
          <a:bodyPr wrap="square" rtlCol="0">
            <a:spAutoFit/>
          </a:bodyPr>
          <a:lstStyle/>
          <a:p>
            <a:r>
              <a:rPr lang="en-US" sz="1400" b="1" dirty="0">
                <a:solidFill>
                  <a:srgbClr val="814892"/>
                </a:solidFill>
              </a:rPr>
              <a:t>$   900 -$2,500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69" name="Picture 68">
            <a:extLst>
              <a:ext uri="{FF2B5EF4-FFF2-40B4-BE49-F238E27FC236}">
                <a16:creationId xmlns:a16="http://schemas.microsoft.com/office/drawing/2014/main" id="{8EF6D1B1-04F8-80DC-41D4-A8E386D84050}"/>
              </a:ext>
            </a:extLst>
          </p:cNvPr>
          <p:cNvPicPr>
            <a:picLocks noChangeAspect="1"/>
          </p:cNvPicPr>
          <p:nvPr/>
        </p:nvPicPr>
        <p:blipFill rotWithShape="1">
          <a:blip r:embed="rId32"/>
          <a:srcRect t="-2534" b="-2101"/>
          <a:stretch/>
        </p:blipFill>
        <p:spPr>
          <a:xfrm>
            <a:off x="6137565" y="367406"/>
            <a:ext cx="820346" cy="995692"/>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purl.org/dc/elements/1.1/"/>
    <ds:schemaRef ds:uri="http://schemas.microsoft.com/office/2006/metadata/properties"/>
    <ds:schemaRef ds:uri="930cc2c4-486b-463f-bc76-9577a814ea80"/>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7041</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64</cp:revision>
  <cp:lastPrinted>2023-03-21T15:20:22Z</cp:lastPrinted>
  <dcterms:created xsi:type="dcterms:W3CDTF">2022-05-24T17:15:36Z</dcterms:created>
  <dcterms:modified xsi:type="dcterms:W3CDTF">2023-04-20T01:41:11Z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