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73" d="100"/>
          <a:sy n="73" d="100"/>
        </p:scale>
        <p:origin x="29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5/20/2024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 (no coaching or club tables available for this district, used mobile county, </a:t>
            </a:r>
            <a:r>
              <a:rPr lang="en-US"/>
              <a:t>AL numbers) </a:t>
            </a:r>
            <a:endParaRPr lang="en-US"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5/20/2024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5/20/2024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616596640"/>
              </p:ext>
            </p:extLst>
          </p:nvPr>
        </p:nvGraphicFramePr>
        <p:xfrm>
          <a:off x="370821" y="2236261"/>
          <a:ext cx="4475499" cy="27432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337913">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Mobile County Public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Saraland City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511079445"/>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$51,000 = $33.73/hr.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523222066"/>
              </p:ext>
            </p:extLst>
          </p:nvPr>
        </p:nvGraphicFramePr>
        <p:xfrm>
          <a:off x="324724" y="2318573"/>
          <a:ext cx="556847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Mobile County Public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$60,887 - $62,655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Saraland City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$60,887 - $62,655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404139082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$61,000 = $40.34/hr.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731064528"/>
              </p:ext>
            </p:extLst>
          </p:nvPr>
        </p:nvGraphicFramePr>
        <p:xfrm>
          <a:off x="363415" y="2105213"/>
          <a:ext cx="847036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Sumter County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$60,887 - $62,655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$70,019 - $72,051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$81,872 </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$81,000 = $53.57/hr.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666295845"/>
              </p:ext>
            </p:extLst>
          </p:nvPr>
        </p:nvGraphicFramePr>
        <p:xfrm>
          <a:off x="342900" y="2553482"/>
          <a:ext cx="8435340" cy="17792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5950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$85,040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$135,509</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$102,461</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$163,129</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u="none" strike="noStrike" cap="none" dirty="0">
                <a:solidFill>
                  <a:schemeClr val="tx2"/>
                </a:solidFill>
                <a:latin typeface="Calibri"/>
                <a:ea typeface="Calibri"/>
                <a:cs typeface="Calibri"/>
                <a:sym typeface="Calibri"/>
              </a:rPr>
              <a:t>Saraland City </a:t>
            </a:r>
            <a:r>
              <a:rPr lang="en-US" sz="3600" dirty="0">
                <a:solidFill>
                  <a:schemeClr val="tx2">
                    <a:lumMod val="75000"/>
                  </a:schemeClr>
                </a:solidFill>
                <a:latin typeface="Calibri" panose="020F0502020204030204" pitchFamily="34" charset="0"/>
                <a:cs typeface="Calibri" panose="020F0502020204030204" pitchFamily="34" charset="0"/>
              </a:rPr>
              <a:t>Schools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5681005"/>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189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2774601" y="5681005"/>
            <a:ext cx="6026499"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$100,000 = $52.08/hr.</a:t>
            </a:r>
          </a:p>
          <a:p>
            <a:pPr algn="ctr" defTabSz="914400">
              <a:defRPr/>
            </a:pPr>
            <a:r>
              <a:rPr lang="en-US" sz="2000" dirty="0">
                <a:solidFill>
                  <a:srgbClr val="7030A0"/>
                </a:solidFill>
                <a:latin typeface="Arial" panose="020B0604020202020204"/>
              </a:rPr>
              <a:t>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$130,000 = $67.70/hr.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$1,500 - $10,000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   300 -$4,590</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459</TotalTime>
  <Words>1092</Words>
  <Application>Microsoft Office PowerPoint</Application>
  <PresentationFormat>On-screen Show (4:3)</PresentationFormat>
  <Paragraphs>98</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Saraland City Schools</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34</cp:revision>
  <dcterms:created xsi:type="dcterms:W3CDTF">2022-08-02T19:12:40Z</dcterms:created>
  <dcterms:modified xsi:type="dcterms:W3CDTF">2024-05-20T17:12:12Z</dcterms:modified>
</cp:coreProperties>
</file>