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6"/>
  </p:notesMasterIdLst>
  <p:handoutMasterIdLst>
    <p:handoutMasterId r:id="rId7"/>
  </p:handoutMasterIdLst>
  <p:sldIdLst>
    <p:sldId id="257" r:id="rId5"/>
  </p:sldIdLst>
  <p:sldSz cx="7772400" cy="10058400"/>
  <p:notesSz cx="6858000" cy="9144000"/>
  <p:defaultTextStyle>
    <a:defPPr>
      <a:defRPr lang="en-US"/>
    </a:defPPr>
    <a:lvl1pPr marL="0" algn="l" defTabSz="509352" rtl="0" eaLnBrk="1" latinLnBrk="0" hangingPunct="1">
      <a:defRPr sz="2006" kern="1200">
        <a:solidFill>
          <a:schemeClr val="tx1"/>
        </a:solidFill>
        <a:latin typeface="+mn-lt"/>
        <a:ea typeface="+mn-ea"/>
        <a:cs typeface="+mn-cs"/>
      </a:defRPr>
    </a:lvl1pPr>
    <a:lvl2pPr marL="509352" algn="l" defTabSz="509352" rtl="0" eaLnBrk="1" latinLnBrk="0" hangingPunct="1">
      <a:defRPr sz="2006" kern="1200">
        <a:solidFill>
          <a:schemeClr val="tx1"/>
        </a:solidFill>
        <a:latin typeface="+mn-lt"/>
        <a:ea typeface="+mn-ea"/>
        <a:cs typeface="+mn-cs"/>
      </a:defRPr>
    </a:lvl2pPr>
    <a:lvl3pPr marL="1018705" algn="l" defTabSz="509352" rtl="0" eaLnBrk="1" latinLnBrk="0" hangingPunct="1">
      <a:defRPr sz="2006" kern="1200">
        <a:solidFill>
          <a:schemeClr val="tx1"/>
        </a:solidFill>
        <a:latin typeface="+mn-lt"/>
        <a:ea typeface="+mn-ea"/>
        <a:cs typeface="+mn-cs"/>
      </a:defRPr>
    </a:lvl3pPr>
    <a:lvl4pPr marL="1528058" algn="l" defTabSz="509352" rtl="0" eaLnBrk="1" latinLnBrk="0" hangingPunct="1">
      <a:defRPr sz="2006" kern="1200">
        <a:solidFill>
          <a:schemeClr val="tx1"/>
        </a:solidFill>
        <a:latin typeface="+mn-lt"/>
        <a:ea typeface="+mn-ea"/>
        <a:cs typeface="+mn-cs"/>
      </a:defRPr>
    </a:lvl4pPr>
    <a:lvl5pPr marL="2037411" algn="l" defTabSz="509352" rtl="0" eaLnBrk="1" latinLnBrk="0" hangingPunct="1">
      <a:defRPr sz="2006" kern="1200">
        <a:solidFill>
          <a:schemeClr val="tx1"/>
        </a:solidFill>
        <a:latin typeface="+mn-lt"/>
        <a:ea typeface="+mn-ea"/>
        <a:cs typeface="+mn-cs"/>
      </a:defRPr>
    </a:lvl5pPr>
    <a:lvl6pPr marL="2546764" algn="l" defTabSz="509352" rtl="0" eaLnBrk="1" latinLnBrk="0" hangingPunct="1">
      <a:defRPr sz="2006" kern="1200">
        <a:solidFill>
          <a:schemeClr val="tx1"/>
        </a:solidFill>
        <a:latin typeface="+mn-lt"/>
        <a:ea typeface="+mn-ea"/>
        <a:cs typeface="+mn-cs"/>
      </a:defRPr>
    </a:lvl6pPr>
    <a:lvl7pPr marL="3056116" algn="l" defTabSz="509352" rtl="0" eaLnBrk="1" latinLnBrk="0" hangingPunct="1">
      <a:defRPr sz="2006" kern="1200">
        <a:solidFill>
          <a:schemeClr val="tx1"/>
        </a:solidFill>
        <a:latin typeface="+mn-lt"/>
        <a:ea typeface="+mn-ea"/>
        <a:cs typeface="+mn-cs"/>
      </a:defRPr>
    </a:lvl7pPr>
    <a:lvl8pPr marL="3565469" algn="l" defTabSz="509352" rtl="0" eaLnBrk="1" latinLnBrk="0" hangingPunct="1">
      <a:defRPr sz="2006" kern="1200">
        <a:solidFill>
          <a:schemeClr val="tx1"/>
        </a:solidFill>
        <a:latin typeface="+mn-lt"/>
        <a:ea typeface="+mn-ea"/>
        <a:cs typeface="+mn-cs"/>
      </a:defRPr>
    </a:lvl8pPr>
    <a:lvl9pPr marL="4074821" algn="l" defTabSz="509352" rtl="0" eaLnBrk="1" latinLnBrk="0" hangingPunct="1">
      <a:defRPr sz="200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userDrawn="1">
          <p15:clr>
            <a:srgbClr val="A4A3A4"/>
          </p15:clr>
        </p15:guide>
        <p15:guide id="2" pos="244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D79BD"/>
    <a:srgbClr val="814892"/>
    <a:srgbClr val="B64389"/>
    <a:srgbClr val="CC76AB"/>
    <a:srgbClr val="C35D9C"/>
    <a:srgbClr val="2EC29D"/>
    <a:srgbClr val="1B6F59"/>
    <a:srgbClr val="008FBC"/>
    <a:srgbClr val="60BDDA"/>
    <a:srgbClr val="2C9CC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30" autoAdjust="0"/>
    <p:restoredTop sz="95618"/>
  </p:normalViewPr>
  <p:slideViewPr>
    <p:cSldViewPr snapToGrid="0" snapToObjects="1">
      <p:cViewPr>
        <p:scale>
          <a:sx n="110" d="100"/>
          <a:sy n="110" d="100"/>
        </p:scale>
        <p:origin x="-648" y="-1080"/>
      </p:cViewPr>
      <p:guideLst>
        <p:guide orient="horz" pos="3168"/>
        <p:guide pos="2448"/>
      </p:guideLst>
    </p:cSldViewPr>
  </p:slideViewPr>
  <p:notesTextViewPr>
    <p:cViewPr>
      <p:scale>
        <a:sx n="135" d="100"/>
        <a:sy n="135" d="100"/>
      </p:scale>
      <p:origin x="0" y="0"/>
    </p:cViewPr>
  </p:notesTextViewPr>
  <p:sorterViewPr>
    <p:cViewPr>
      <p:scale>
        <a:sx n="100" d="100"/>
        <a:sy n="100" d="100"/>
      </p:scale>
      <p:origin x="0" y="0"/>
    </p:cViewPr>
  </p:sorterViewPr>
  <p:notesViewPr>
    <p:cSldViewPr snapToGrid="0" snapToObjects="1">
      <p:cViewPr varScale="1">
        <p:scale>
          <a:sx n="83" d="100"/>
          <a:sy n="83" d="100"/>
        </p:scale>
        <p:origin x="2832"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A4054A8-DED9-8547-A95C-801103E2477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477A76A-A0D1-CD4C-B34A-74C015AD501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A6FF6F5-58DE-E44B-B008-C8B077BE3DDE}" type="datetimeFigureOut">
              <a:rPr lang="en-US" smtClean="0"/>
              <a:t>5/20/2024</a:t>
            </a:fld>
            <a:endParaRPr lang="en-US"/>
          </a:p>
        </p:txBody>
      </p:sp>
      <p:sp>
        <p:nvSpPr>
          <p:cNvPr id="4" name="Footer Placeholder 3">
            <a:extLst>
              <a:ext uri="{FF2B5EF4-FFF2-40B4-BE49-F238E27FC236}">
                <a16:creationId xmlns:a16="http://schemas.microsoft.com/office/drawing/2014/main" id="{67A30E1B-E360-2B49-BC4B-7F1183A2A0E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F90CEFEB-5F58-FD4D-AFB3-AB32A05E806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1848E49-E68D-5E4E-AA63-657F9B0939A0}" type="slidenum">
              <a:rPr lang="en-US" smtClean="0"/>
              <a:t>‹#›</a:t>
            </a:fld>
            <a:endParaRPr lang="en-US"/>
          </a:p>
        </p:txBody>
      </p:sp>
    </p:spTree>
    <p:extLst>
      <p:ext uri="{BB962C8B-B14F-4D97-AF65-F5344CB8AC3E}">
        <p14:creationId xmlns:p14="http://schemas.microsoft.com/office/powerpoint/2010/main" val="34207181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C81A2B-8F59-444E-A99B-500B3C592132}" type="datetimeFigureOut">
              <a:rPr lang="en-US" smtClean="0"/>
              <a:t>5/20/2024</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D853FA3-FFB1-4D33-B905-02F8CC502C3E}" type="slidenum">
              <a:rPr lang="en-US" smtClean="0"/>
              <a:t>‹#›</a:t>
            </a:fld>
            <a:endParaRPr lang="en-US"/>
          </a:p>
        </p:txBody>
      </p:sp>
    </p:spTree>
    <p:extLst>
      <p:ext uri="{BB962C8B-B14F-4D97-AF65-F5344CB8AC3E}">
        <p14:creationId xmlns:p14="http://schemas.microsoft.com/office/powerpoint/2010/main" val="2128422956"/>
      </p:ext>
    </p:extLst>
  </p:cSld>
  <p:clrMap bg1="lt1" tx1="dk1" bg2="lt2" tx2="dk2" accent1="accent1" accent2="accent2" accent3="accent3" accent4="accent4" accent5="accent5" accent6="accent6" hlink="hlink" folHlink="folHlink"/>
  <p:notesStyle>
    <a:lvl1pPr marL="0" algn="l" defTabSz="1018705" rtl="0" eaLnBrk="1" latinLnBrk="0" hangingPunct="1">
      <a:defRPr sz="1337" kern="1200">
        <a:solidFill>
          <a:schemeClr val="tx1"/>
        </a:solidFill>
        <a:latin typeface="+mn-lt"/>
        <a:ea typeface="+mn-ea"/>
        <a:cs typeface="+mn-cs"/>
      </a:defRPr>
    </a:lvl1pPr>
    <a:lvl2pPr marL="509352" algn="l" defTabSz="1018705" rtl="0" eaLnBrk="1" latinLnBrk="0" hangingPunct="1">
      <a:defRPr sz="1337" kern="1200">
        <a:solidFill>
          <a:schemeClr val="tx1"/>
        </a:solidFill>
        <a:latin typeface="+mn-lt"/>
        <a:ea typeface="+mn-ea"/>
        <a:cs typeface="+mn-cs"/>
      </a:defRPr>
    </a:lvl2pPr>
    <a:lvl3pPr marL="1018705" algn="l" defTabSz="1018705" rtl="0" eaLnBrk="1" latinLnBrk="0" hangingPunct="1">
      <a:defRPr sz="1337" kern="1200">
        <a:solidFill>
          <a:schemeClr val="tx1"/>
        </a:solidFill>
        <a:latin typeface="+mn-lt"/>
        <a:ea typeface="+mn-ea"/>
        <a:cs typeface="+mn-cs"/>
      </a:defRPr>
    </a:lvl3pPr>
    <a:lvl4pPr marL="1528058" algn="l" defTabSz="1018705" rtl="0" eaLnBrk="1" latinLnBrk="0" hangingPunct="1">
      <a:defRPr sz="1337" kern="1200">
        <a:solidFill>
          <a:schemeClr val="tx1"/>
        </a:solidFill>
        <a:latin typeface="+mn-lt"/>
        <a:ea typeface="+mn-ea"/>
        <a:cs typeface="+mn-cs"/>
      </a:defRPr>
    </a:lvl4pPr>
    <a:lvl5pPr marL="2037411" algn="l" defTabSz="1018705" rtl="0" eaLnBrk="1" latinLnBrk="0" hangingPunct="1">
      <a:defRPr sz="1337" kern="1200">
        <a:solidFill>
          <a:schemeClr val="tx1"/>
        </a:solidFill>
        <a:latin typeface="+mn-lt"/>
        <a:ea typeface="+mn-ea"/>
        <a:cs typeface="+mn-cs"/>
      </a:defRPr>
    </a:lvl5pPr>
    <a:lvl6pPr marL="2546764" algn="l" defTabSz="1018705" rtl="0" eaLnBrk="1" latinLnBrk="0" hangingPunct="1">
      <a:defRPr sz="1337" kern="1200">
        <a:solidFill>
          <a:schemeClr val="tx1"/>
        </a:solidFill>
        <a:latin typeface="+mn-lt"/>
        <a:ea typeface="+mn-ea"/>
        <a:cs typeface="+mn-cs"/>
      </a:defRPr>
    </a:lvl6pPr>
    <a:lvl7pPr marL="3056116" algn="l" defTabSz="1018705" rtl="0" eaLnBrk="1" latinLnBrk="0" hangingPunct="1">
      <a:defRPr sz="1337" kern="1200">
        <a:solidFill>
          <a:schemeClr val="tx1"/>
        </a:solidFill>
        <a:latin typeface="+mn-lt"/>
        <a:ea typeface="+mn-ea"/>
        <a:cs typeface="+mn-cs"/>
      </a:defRPr>
    </a:lvl7pPr>
    <a:lvl8pPr marL="3565469" algn="l" defTabSz="1018705" rtl="0" eaLnBrk="1" latinLnBrk="0" hangingPunct="1">
      <a:defRPr sz="1337" kern="1200">
        <a:solidFill>
          <a:schemeClr val="tx1"/>
        </a:solidFill>
        <a:latin typeface="+mn-lt"/>
        <a:ea typeface="+mn-ea"/>
        <a:cs typeface="+mn-cs"/>
      </a:defRPr>
    </a:lvl8pPr>
    <a:lvl9pPr marL="4074821" algn="l" defTabSz="1018705" rtl="0" eaLnBrk="1" latinLnBrk="0" hangingPunct="1">
      <a:defRPr sz="1337"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36788" y="1143000"/>
            <a:ext cx="2384425"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D853FA3-FFB1-4D33-B905-02F8CC502C3E}" type="slidenum">
              <a:rPr lang="en-US" smtClean="0"/>
              <a:t>1</a:t>
            </a:fld>
            <a:endParaRPr lang="en-US"/>
          </a:p>
        </p:txBody>
      </p:sp>
    </p:spTree>
    <p:extLst>
      <p:ext uri="{BB962C8B-B14F-4D97-AF65-F5344CB8AC3E}">
        <p14:creationId xmlns:p14="http://schemas.microsoft.com/office/powerpoint/2010/main" val="19311283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4"/>
            <a:ext cx="6606540" cy="3501814"/>
          </a:xfrm>
        </p:spPr>
        <p:txBody>
          <a:bodyPr anchor="b"/>
          <a:lstStyle>
            <a:lvl1pPr algn="ctr">
              <a:defRPr sz="4950"/>
            </a:lvl1pPr>
          </a:lstStyle>
          <a:p>
            <a:r>
              <a:rPr lang="en-US"/>
              <a:t>Click to edit Master title style</a:t>
            </a:r>
            <a:endParaRPr lang="en-US" dirty="0"/>
          </a:p>
        </p:txBody>
      </p:sp>
      <p:sp>
        <p:nvSpPr>
          <p:cNvPr id="3" name="Subtitle 2"/>
          <p:cNvSpPr>
            <a:spLocks noGrp="1"/>
          </p:cNvSpPr>
          <p:nvPr>
            <p:ph type="subTitle" idx="1"/>
          </p:nvPr>
        </p:nvSpPr>
        <p:spPr>
          <a:xfrm>
            <a:off x="971550" y="5282990"/>
            <a:ext cx="5829300" cy="2428451"/>
          </a:xfrm>
        </p:spPr>
        <p:txBody>
          <a:bodyPr/>
          <a:lstStyle>
            <a:lvl1pPr marL="0" indent="0" algn="ctr">
              <a:buNone/>
              <a:defRPr sz="1980"/>
            </a:lvl1pPr>
            <a:lvl2pPr marL="377190" indent="0" algn="ctr">
              <a:buNone/>
              <a:defRPr sz="1650"/>
            </a:lvl2pPr>
            <a:lvl3pPr marL="754380" indent="0" algn="ctr">
              <a:buNone/>
              <a:defRPr sz="1485"/>
            </a:lvl3pPr>
            <a:lvl4pPr marL="1131570" indent="0" algn="ctr">
              <a:buNone/>
              <a:defRPr sz="1320"/>
            </a:lvl4pPr>
            <a:lvl5pPr marL="1508760" indent="0" algn="ctr">
              <a:buNone/>
              <a:defRPr sz="1320"/>
            </a:lvl5pPr>
            <a:lvl6pPr marL="1885950" indent="0" algn="ctr">
              <a:buNone/>
              <a:defRPr sz="1320"/>
            </a:lvl6pPr>
            <a:lvl7pPr marL="2263140" indent="0" algn="ctr">
              <a:buNone/>
              <a:defRPr sz="1320"/>
            </a:lvl7pPr>
            <a:lvl8pPr marL="2640330" indent="0" algn="ctr">
              <a:buNone/>
              <a:defRPr sz="1320"/>
            </a:lvl8pPr>
            <a:lvl9pPr marL="3017520" indent="0" algn="ctr">
              <a:buNone/>
              <a:defRPr sz="132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1E1A31A-3291-D549-A034-1AE95DECEA2E}" type="datetimeFigureOut">
              <a:rPr lang="en-US" smtClean="0"/>
              <a:t>5/20/2024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FEF3E8-6727-FF4B-9D24-B55CDDBAAFBB}" type="slidenum">
              <a:rPr lang="en-US" smtClean="0"/>
              <a:t>‹#›</a:t>
            </a:fld>
            <a:endParaRPr lang="en-US"/>
          </a:p>
        </p:txBody>
      </p:sp>
    </p:spTree>
    <p:extLst>
      <p:ext uri="{BB962C8B-B14F-4D97-AF65-F5344CB8AC3E}">
        <p14:creationId xmlns:p14="http://schemas.microsoft.com/office/powerpoint/2010/main" val="36611336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E1A31A-3291-D549-A034-1AE95DECEA2E}" type="datetimeFigureOut">
              <a:rPr lang="en-US" smtClean="0"/>
              <a:t>5/20/2024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FEF3E8-6727-FF4B-9D24-B55CDDBAAFBB}" type="slidenum">
              <a:rPr lang="en-US" smtClean="0"/>
              <a:t>‹#›</a:t>
            </a:fld>
            <a:endParaRPr lang="en-US"/>
          </a:p>
        </p:txBody>
      </p:sp>
    </p:spTree>
    <p:extLst>
      <p:ext uri="{BB962C8B-B14F-4D97-AF65-F5344CB8AC3E}">
        <p14:creationId xmlns:p14="http://schemas.microsoft.com/office/powerpoint/2010/main" val="41699519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6" y="535521"/>
            <a:ext cx="1675923"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4" y="535521"/>
            <a:ext cx="4930617" cy="852402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E1A31A-3291-D549-A034-1AE95DECEA2E}" type="datetimeFigureOut">
              <a:rPr lang="en-US" smtClean="0"/>
              <a:t>5/20/2024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FEF3E8-6727-FF4B-9D24-B55CDDBAAFBB}" type="slidenum">
              <a:rPr lang="en-US" smtClean="0"/>
              <a:t>‹#›</a:t>
            </a:fld>
            <a:endParaRPr lang="en-US"/>
          </a:p>
        </p:txBody>
      </p:sp>
    </p:spTree>
    <p:extLst>
      <p:ext uri="{BB962C8B-B14F-4D97-AF65-F5344CB8AC3E}">
        <p14:creationId xmlns:p14="http://schemas.microsoft.com/office/powerpoint/2010/main" val="1973975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E1A31A-3291-D549-A034-1AE95DECEA2E}" type="datetimeFigureOut">
              <a:rPr lang="en-US" smtClean="0"/>
              <a:t>5/20/2024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FEF3E8-6727-FF4B-9D24-B55CDDBAAFBB}" type="slidenum">
              <a:rPr lang="en-US" smtClean="0"/>
              <a:t>‹#›</a:t>
            </a:fld>
            <a:endParaRPr lang="en-US"/>
          </a:p>
        </p:txBody>
      </p:sp>
    </p:spTree>
    <p:extLst>
      <p:ext uri="{BB962C8B-B14F-4D97-AF65-F5344CB8AC3E}">
        <p14:creationId xmlns:p14="http://schemas.microsoft.com/office/powerpoint/2010/main" val="3415058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8" y="2507622"/>
            <a:ext cx="6703695" cy="4184014"/>
          </a:xfrm>
        </p:spPr>
        <p:txBody>
          <a:bodyPr anchor="b"/>
          <a:lstStyle>
            <a:lvl1pPr>
              <a:defRPr sz="4950"/>
            </a:lvl1pPr>
          </a:lstStyle>
          <a:p>
            <a:r>
              <a:rPr lang="en-US"/>
              <a:t>Click to edit Master title style</a:t>
            </a:r>
            <a:endParaRPr lang="en-US" dirty="0"/>
          </a:p>
        </p:txBody>
      </p:sp>
      <p:sp>
        <p:nvSpPr>
          <p:cNvPr id="3" name="Text Placeholder 2"/>
          <p:cNvSpPr>
            <a:spLocks noGrp="1"/>
          </p:cNvSpPr>
          <p:nvPr>
            <p:ph type="body" idx="1"/>
          </p:nvPr>
        </p:nvSpPr>
        <p:spPr>
          <a:xfrm>
            <a:off x="530308" y="6731217"/>
            <a:ext cx="6703695" cy="2200274"/>
          </a:xfrm>
        </p:spPr>
        <p:txBody>
          <a:bodyPr/>
          <a:lstStyle>
            <a:lvl1pPr marL="0" indent="0">
              <a:buNone/>
              <a:defRPr sz="1980">
                <a:solidFill>
                  <a:schemeClr val="tx1"/>
                </a:solidFill>
              </a:defRPr>
            </a:lvl1pPr>
            <a:lvl2pPr marL="377190" indent="0">
              <a:buNone/>
              <a:defRPr sz="1650">
                <a:solidFill>
                  <a:schemeClr val="tx1">
                    <a:tint val="75000"/>
                  </a:schemeClr>
                </a:solidFill>
              </a:defRPr>
            </a:lvl2pPr>
            <a:lvl3pPr marL="754380" indent="0">
              <a:buNone/>
              <a:defRPr sz="1485">
                <a:solidFill>
                  <a:schemeClr val="tx1">
                    <a:tint val="75000"/>
                  </a:schemeClr>
                </a:solidFill>
              </a:defRPr>
            </a:lvl3pPr>
            <a:lvl4pPr marL="1131570" indent="0">
              <a:buNone/>
              <a:defRPr sz="1320">
                <a:solidFill>
                  <a:schemeClr val="tx1">
                    <a:tint val="75000"/>
                  </a:schemeClr>
                </a:solidFill>
              </a:defRPr>
            </a:lvl4pPr>
            <a:lvl5pPr marL="1508760" indent="0">
              <a:buNone/>
              <a:defRPr sz="1320">
                <a:solidFill>
                  <a:schemeClr val="tx1">
                    <a:tint val="75000"/>
                  </a:schemeClr>
                </a:solidFill>
              </a:defRPr>
            </a:lvl5pPr>
            <a:lvl6pPr marL="1885950" indent="0">
              <a:buNone/>
              <a:defRPr sz="1320">
                <a:solidFill>
                  <a:schemeClr val="tx1">
                    <a:tint val="75000"/>
                  </a:schemeClr>
                </a:solidFill>
              </a:defRPr>
            </a:lvl6pPr>
            <a:lvl7pPr marL="2263140" indent="0">
              <a:buNone/>
              <a:defRPr sz="1320">
                <a:solidFill>
                  <a:schemeClr val="tx1">
                    <a:tint val="75000"/>
                  </a:schemeClr>
                </a:solidFill>
              </a:defRPr>
            </a:lvl7pPr>
            <a:lvl8pPr marL="2640330" indent="0">
              <a:buNone/>
              <a:defRPr sz="1320">
                <a:solidFill>
                  <a:schemeClr val="tx1">
                    <a:tint val="75000"/>
                  </a:schemeClr>
                </a:solidFill>
              </a:defRPr>
            </a:lvl8pPr>
            <a:lvl9pPr marL="3017520" indent="0">
              <a:buNone/>
              <a:defRPr sz="132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1E1A31A-3291-D549-A034-1AE95DECEA2E}" type="datetimeFigureOut">
              <a:rPr lang="en-US" smtClean="0"/>
              <a:t>5/20/2024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FEF3E8-6727-FF4B-9D24-B55CDDBAAFBB}" type="slidenum">
              <a:rPr lang="en-US" smtClean="0"/>
              <a:t>‹#›</a:t>
            </a:fld>
            <a:endParaRPr lang="en-US"/>
          </a:p>
        </p:txBody>
      </p:sp>
    </p:spTree>
    <p:extLst>
      <p:ext uri="{BB962C8B-B14F-4D97-AF65-F5344CB8AC3E}">
        <p14:creationId xmlns:p14="http://schemas.microsoft.com/office/powerpoint/2010/main" val="2405109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1E1A31A-3291-D549-A034-1AE95DECEA2E}" type="datetimeFigureOut">
              <a:rPr lang="en-US" smtClean="0"/>
              <a:t>5/20/2024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FEF3E8-6727-FF4B-9D24-B55CDDBAAFBB}" type="slidenum">
              <a:rPr lang="en-US" smtClean="0"/>
              <a:t>‹#›</a:t>
            </a:fld>
            <a:endParaRPr lang="en-US"/>
          </a:p>
        </p:txBody>
      </p:sp>
    </p:spTree>
    <p:extLst>
      <p:ext uri="{BB962C8B-B14F-4D97-AF65-F5344CB8AC3E}">
        <p14:creationId xmlns:p14="http://schemas.microsoft.com/office/powerpoint/2010/main" val="2920377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7" y="535523"/>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8" y="2465710"/>
            <a:ext cx="3288089" cy="1208404"/>
          </a:xfrm>
        </p:spPr>
        <p:txBody>
          <a:bodyPr anchor="b"/>
          <a:lstStyle>
            <a:lvl1pPr marL="0" indent="0">
              <a:buNone/>
              <a:defRPr sz="1980" b="1"/>
            </a:lvl1pPr>
            <a:lvl2pPr marL="377190" indent="0">
              <a:buNone/>
              <a:defRPr sz="1650" b="1"/>
            </a:lvl2pPr>
            <a:lvl3pPr marL="754380" indent="0">
              <a:buNone/>
              <a:defRPr sz="1485" b="1"/>
            </a:lvl3pPr>
            <a:lvl4pPr marL="1131570" indent="0">
              <a:buNone/>
              <a:defRPr sz="1320" b="1"/>
            </a:lvl4pPr>
            <a:lvl5pPr marL="1508760" indent="0">
              <a:buNone/>
              <a:defRPr sz="1320" b="1"/>
            </a:lvl5pPr>
            <a:lvl6pPr marL="1885950" indent="0">
              <a:buNone/>
              <a:defRPr sz="1320" b="1"/>
            </a:lvl6pPr>
            <a:lvl7pPr marL="2263140" indent="0">
              <a:buNone/>
              <a:defRPr sz="1320" b="1"/>
            </a:lvl7pPr>
            <a:lvl8pPr marL="2640330" indent="0">
              <a:buNone/>
              <a:defRPr sz="1320" b="1"/>
            </a:lvl8pPr>
            <a:lvl9pPr marL="3017520" indent="0">
              <a:buNone/>
              <a:defRPr sz="1320" b="1"/>
            </a:lvl9pPr>
          </a:lstStyle>
          <a:p>
            <a:pPr lvl="0"/>
            <a:r>
              <a:rPr lang="en-US"/>
              <a:t>Edit Master text styles</a:t>
            </a:r>
          </a:p>
        </p:txBody>
      </p:sp>
      <p:sp>
        <p:nvSpPr>
          <p:cNvPr id="4" name="Content Placeholder 3"/>
          <p:cNvSpPr>
            <a:spLocks noGrp="1"/>
          </p:cNvSpPr>
          <p:nvPr>
            <p:ph sz="half" idx="2"/>
          </p:nvPr>
        </p:nvSpPr>
        <p:spPr>
          <a:xfrm>
            <a:off x="535368" y="3674110"/>
            <a:ext cx="3288089" cy="54040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81" y="2465710"/>
            <a:ext cx="3304282" cy="1208404"/>
          </a:xfrm>
        </p:spPr>
        <p:txBody>
          <a:bodyPr anchor="b"/>
          <a:lstStyle>
            <a:lvl1pPr marL="0" indent="0">
              <a:buNone/>
              <a:defRPr sz="1980" b="1"/>
            </a:lvl1pPr>
            <a:lvl2pPr marL="377190" indent="0">
              <a:buNone/>
              <a:defRPr sz="1650" b="1"/>
            </a:lvl2pPr>
            <a:lvl3pPr marL="754380" indent="0">
              <a:buNone/>
              <a:defRPr sz="1485" b="1"/>
            </a:lvl3pPr>
            <a:lvl4pPr marL="1131570" indent="0">
              <a:buNone/>
              <a:defRPr sz="1320" b="1"/>
            </a:lvl4pPr>
            <a:lvl5pPr marL="1508760" indent="0">
              <a:buNone/>
              <a:defRPr sz="1320" b="1"/>
            </a:lvl5pPr>
            <a:lvl6pPr marL="1885950" indent="0">
              <a:buNone/>
              <a:defRPr sz="1320" b="1"/>
            </a:lvl6pPr>
            <a:lvl7pPr marL="2263140" indent="0">
              <a:buNone/>
              <a:defRPr sz="1320" b="1"/>
            </a:lvl7pPr>
            <a:lvl8pPr marL="2640330" indent="0">
              <a:buNone/>
              <a:defRPr sz="1320" b="1"/>
            </a:lvl8pPr>
            <a:lvl9pPr marL="3017520" indent="0">
              <a:buNone/>
              <a:defRPr sz="1320" b="1"/>
            </a:lvl9pPr>
          </a:lstStyle>
          <a:p>
            <a:pPr lvl="0"/>
            <a:r>
              <a:rPr lang="en-US"/>
              <a:t>Edit Master text styles</a:t>
            </a:r>
          </a:p>
        </p:txBody>
      </p:sp>
      <p:sp>
        <p:nvSpPr>
          <p:cNvPr id="6" name="Content Placeholder 5"/>
          <p:cNvSpPr>
            <a:spLocks noGrp="1"/>
          </p:cNvSpPr>
          <p:nvPr>
            <p:ph sz="quarter" idx="4"/>
          </p:nvPr>
        </p:nvSpPr>
        <p:spPr>
          <a:xfrm>
            <a:off x="3934781" y="3674110"/>
            <a:ext cx="3304282" cy="54040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1E1A31A-3291-D549-A034-1AE95DECEA2E}" type="datetimeFigureOut">
              <a:rPr lang="en-US" smtClean="0"/>
              <a:t>5/20/2024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FEF3E8-6727-FF4B-9D24-B55CDDBAAFBB}" type="slidenum">
              <a:rPr lang="en-US" smtClean="0"/>
              <a:t>‹#›</a:t>
            </a:fld>
            <a:endParaRPr lang="en-US"/>
          </a:p>
        </p:txBody>
      </p:sp>
    </p:spTree>
    <p:extLst>
      <p:ext uri="{BB962C8B-B14F-4D97-AF65-F5344CB8AC3E}">
        <p14:creationId xmlns:p14="http://schemas.microsoft.com/office/powerpoint/2010/main" val="33879937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1E1A31A-3291-D549-A034-1AE95DECEA2E}" type="datetimeFigureOut">
              <a:rPr lang="en-US" smtClean="0"/>
              <a:t>5/20/2024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FEF3E8-6727-FF4B-9D24-B55CDDBAAFBB}" type="slidenum">
              <a:rPr lang="en-US" smtClean="0"/>
              <a:t>‹#›</a:t>
            </a:fld>
            <a:endParaRPr lang="en-US"/>
          </a:p>
        </p:txBody>
      </p:sp>
    </p:spTree>
    <p:extLst>
      <p:ext uri="{BB962C8B-B14F-4D97-AF65-F5344CB8AC3E}">
        <p14:creationId xmlns:p14="http://schemas.microsoft.com/office/powerpoint/2010/main" val="2235503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E1A31A-3291-D549-A034-1AE95DECEA2E}" type="datetimeFigureOut">
              <a:rPr lang="en-US" smtClean="0"/>
              <a:t>5/20/2024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FEF3E8-6727-FF4B-9D24-B55CDDBAAFBB}" type="slidenum">
              <a:rPr lang="en-US" smtClean="0"/>
              <a:t>‹#›</a:t>
            </a:fld>
            <a:endParaRPr lang="en-US"/>
          </a:p>
        </p:txBody>
      </p:sp>
    </p:spTree>
    <p:extLst>
      <p:ext uri="{BB962C8B-B14F-4D97-AF65-F5344CB8AC3E}">
        <p14:creationId xmlns:p14="http://schemas.microsoft.com/office/powerpoint/2010/main" val="33245700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2" cy="2346960"/>
          </a:xfrm>
        </p:spPr>
        <p:txBody>
          <a:bodyPr anchor="b"/>
          <a:lstStyle>
            <a:lvl1pPr>
              <a:defRPr sz="2640"/>
            </a:lvl1pPr>
          </a:lstStyle>
          <a:p>
            <a:r>
              <a:rPr lang="en-US"/>
              <a:t>Click to edit Master title style</a:t>
            </a:r>
            <a:endParaRPr lang="en-US" dirty="0"/>
          </a:p>
        </p:txBody>
      </p:sp>
      <p:sp>
        <p:nvSpPr>
          <p:cNvPr id="3" name="Content Placeholder 2"/>
          <p:cNvSpPr>
            <a:spLocks noGrp="1"/>
          </p:cNvSpPr>
          <p:nvPr>
            <p:ph idx="1"/>
          </p:nvPr>
        </p:nvSpPr>
        <p:spPr>
          <a:xfrm>
            <a:off x="3304285" y="1448230"/>
            <a:ext cx="3934778" cy="7147984"/>
          </a:xfrm>
        </p:spPr>
        <p:txBody>
          <a:bodyPr/>
          <a:lstStyle>
            <a:lvl1pPr>
              <a:defRPr sz="2640"/>
            </a:lvl1pPr>
            <a:lvl2pPr>
              <a:defRPr sz="2310"/>
            </a:lvl2pPr>
            <a:lvl3pPr>
              <a:defRPr sz="1980"/>
            </a:lvl3pPr>
            <a:lvl4pPr>
              <a:defRPr sz="1650"/>
            </a:lvl4pPr>
            <a:lvl5pPr>
              <a:defRPr sz="1650"/>
            </a:lvl5pPr>
            <a:lvl6pPr>
              <a:defRPr sz="1650"/>
            </a:lvl6pPr>
            <a:lvl7pPr>
              <a:defRPr sz="1650"/>
            </a:lvl7pPr>
            <a:lvl8pPr>
              <a:defRPr sz="1650"/>
            </a:lvl8pPr>
            <a:lvl9pPr>
              <a:defRPr sz="16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4"/>
            <a:ext cx="2506802" cy="5590329"/>
          </a:xfrm>
        </p:spPr>
        <p:txBody>
          <a:bodyPr/>
          <a:lstStyle>
            <a:lvl1pPr marL="0" indent="0">
              <a:buNone/>
              <a:defRPr sz="1320"/>
            </a:lvl1pPr>
            <a:lvl2pPr marL="377190" indent="0">
              <a:buNone/>
              <a:defRPr sz="1155"/>
            </a:lvl2pPr>
            <a:lvl3pPr marL="754380" indent="0">
              <a:buNone/>
              <a:defRPr sz="990"/>
            </a:lvl3pPr>
            <a:lvl4pPr marL="1131570" indent="0">
              <a:buNone/>
              <a:defRPr sz="825"/>
            </a:lvl4pPr>
            <a:lvl5pPr marL="1508760" indent="0">
              <a:buNone/>
              <a:defRPr sz="825"/>
            </a:lvl5pPr>
            <a:lvl6pPr marL="1885950" indent="0">
              <a:buNone/>
              <a:defRPr sz="825"/>
            </a:lvl6pPr>
            <a:lvl7pPr marL="2263140" indent="0">
              <a:buNone/>
              <a:defRPr sz="825"/>
            </a:lvl7pPr>
            <a:lvl8pPr marL="2640330" indent="0">
              <a:buNone/>
              <a:defRPr sz="825"/>
            </a:lvl8pPr>
            <a:lvl9pPr marL="3017520" indent="0">
              <a:buNone/>
              <a:defRPr sz="825"/>
            </a:lvl9pPr>
          </a:lstStyle>
          <a:p>
            <a:pPr lvl="0"/>
            <a:r>
              <a:rPr lang="en-US"/>
              <a:t>Edit Master text styles</a:t>
            </a:r>
          </a:p>
        </p:txBody>
      </p:sp>
      <p:sp>
        <p:nvSpPr>
          <p:cNvPr id="5" name="Date Placeholder 4"/>
          <p:cNvSpPr>
            <a:spLocks noGrp="1"/>
          </p:cNvSpPr>
          <p:nvPr>
            <p:ph type="dt" sz="half" idx="10"/>
          </p:nvPr>
        </p:nvSpPr>
        <p:spPr/>
        <p:txBody>
          <a:bodyPr/>
          <a:lstStyle/>
          <a:p>
            <a:fld id="{11E1A31A-3291-D549-A034-1AE95DECEA2E}" type="datetimeFigureOut">
              <a:rPr lang="en-US" smtClean="0"/>
              <a:t>5/20/2024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FEF3E8-6727-FF4B-9D24-B55CDDBAAFBB}" type="slidenum">
              <a:rPr lang="en-US" smtClean="0"/>
              <a:t>‹#›</a:t>
            </a:fld>
            <a:endParaRPr lang="en-US"/>
          </a:p>
        </p:txBody>
      </p:sp>
    </p:spTree>
    <p:extLst>
      <p:ext uri="{BB962C8B-B14F-4D97-AF65-F5344CB8AC3E}">
        <p14:creationId xmlns:p14="http://schemas.microsoft.com/office/powerpoint/2010/main" val="27780958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2" cy="2346960"/>
          </a:xfrm>
        </p:spPr>
        <p:txBody>
          <a:bodyPr anchor="b"/>
          <a:lstStyle>
            <a:lvl1pPr>
              <a:defRPr sz="264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5" y="1448230"/>
            <a:ext cx="3934778" cy="7147984"/>
          </a:xfrm>
        </p:spPr>
        <p:txBody>
          <a:bodyPr anchor="t"/>
          <a:lstStyle>
            <a:lvl1pPr marL="0" indent="0">
              <a:buNone/>
              <a:defRPr sz="2640"/>
            </a:lvl1pPr>
            <a:lvl2pPr marL="377190" indent="0">
              <a:buNone/>
              <a:defRPr sz="2310"/>
            </a:lvl2pPr>
            <a:lvl3pPr marL="754380" indent="0">
              <a:buNone/>
              <a:defRPr sz="1980"/>
            </a:lvl3pPr>
            <a:lvl4pPr marL="1131570" indent="0">
              <a:buNone/>
              <a:defRPr sz="1650"/>
            </a:lvl4pPr>
            <a:lvl5pPr marL="1508760" indent="0">
              <a:buNone/>
              <a:defRPr sz="1650"/>
            </a:lvl5pPr>
            <a:lvl6pPr marL="1885950" indent="0">
              <a:buNone/>
              <a:defRPr sz="1650"/>
            </a:lvl6pPr>
            <a:lvl7pPr marL="2263140" indent="0">
              <a:buNone/>
              <a:defRPr sz="1650"/>
            </a:lvl7pPr>
            <a:lvl8pPr marL="2640330" indent="0">
              <a:buNone/>
              <a:defRPr sz="1650"/>
            </a:lvl8pPr>
            <a:lvl9pPr marL="3017520" indent="0">
              <a:buNone/>
              <a:defRPr sz="1650"/>
            </a:lvl9pPr>
          </a:lstStyle>
          <a:p>
            <a:r>
              <a:rPr lang="en-US"/>
              <a:t>Click icon to add picture</a:t>
            </a:r>
            <a:endParaRPr lang="en-US" dirty="0"/>
          </a:p>
        </p:txBody>
      </p:sp>
      <p:sp>
        <p:nvSpPr>
          <p:cNvPr id="4" name="Text Placeholder 3"/>
          <p:cNvSpPr>
            <a:spLocks noGrp="1"/>
          </p:cNvSpPr>
          <p:nvPr>
            <p:ph type="body" sz="half" idx="2"/>
          </p:nvPr>
        </p:nvSpPr>
        <p:spPr>
          <a:xfrm>
            <a:off x="535365" y="3017524"/>
            <a:ext cx="2506802" cy="5590329"/>
          </a:xfrm>
        </p:spPr>
        <p:txBody>
          <a:bodyPr/>
          <a:lstStyle>
            <a:lvl1pPr marL="0" indent="0">
              <a:buNone/>
              <a:defRPr sz="1320"/>
            </a:lvl1pPr>
            <a:lvl2pPr marL="377190" indent="0">
              <a:buNone/>
              <a:defRPr sz="1155"/>
            </a:lvl2pPr>
            <a:lvl3pPr marL="754380" indent="0">
              <a:buNone/>
              <a:defRPr sz="990"/>
            </a:lvl3pPr>
            <a:lvl4pPr marL="1131570" indent="0">
              <a:buNone/>
              <a:defRPr sz="825"/>
            </a:lvl4pPr>
            <a:lvl5pPr marL="1508760" indent="0">
              <a:buNone/>
              <a:defRPr sz="825"/>
            </a:lvl5pPr>
            <a:lvl6pPr marL="1885950" indent="0">
              <a:buNone/>
              <a:defRPr sz="825"/>
            </a:lvl6pPr>
            <a:lvl7pPr marL="2263140" indent="0">
              <a:buNone/>
              <a:defRPr sz="825"/>
            </a:lvl7pPr>
            <a:lvl8pPr marL="2640330" indent="0">
              <a:buNone/>
              <a:defRPr sz="825"/>
            </a:lvl8pPr>
            <a:lvl9pPr marL="3017520" indent="0">
              <a:buNone/>
              <a:defRPr sz="825"/>
            </a:lvl9pPr>
          </a:lstStyle>
          <a:p>
            <a:pPr lvl="0"/>
            <a:r>
              <a:rPr lang="en-US"/>
              <a:t>Edit Master text styles</a:t>
            </a:r>
          </a:p>
        </p:txBody>
      </p:sp>
      <p:sp>
        <p:nvSpPr>
          <p:cNvPr id="5" name="Date Placeholder 4"/>
          <p:cNvSpPr>
            <a:spLocks noGrp="1"/>
          </p:cNvSpPr>
          <p:nvPr>
            <p:ph type="dt" sz="half" idx="10"/>
          </p:nvPr>
        </p:nvSpPr>
        <p:spPr/>
        <p:txBody>
          <a:bodyPr/>
          <a:lstStyle/>
          <a:p>
            <a:fld id="{11E1A31A-3291-D549-A034-1AE95DECEA2E}" type="datetimeFigureOut">
              <a:rPr lang="en-US" smtClean="0"/>
              <a:t>5/20/2024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FEF3E8-6727-FF4B-9D24-B55CDDBAAFBB}" type="slidenum">
              <a:rPr lang="en-US" smtClean="0"/>
              <a:t>‹#›</a:t>
            </a:fld>
            <a:endParaRPr lang="en-US"/>
          </a:p>
        </p:txBody>
      </p:sp>
    </p:spTree>
    <p:extLst>
      <p:ext uri="{BB962C8B-B14F-4D97-AF65-F5344CB8AC3E}">
        <p14:creationId xmlns:p14="http://schemas.microsoft.com/office/powerpoint/2010/main" val="40524903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6" y="535523"/>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6" y="2677584"/>
            <a:ext cx="6703695" cy="638196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54"/>
            <a:ext cx="1748790" cy="535516"/>
          </a:xfrm>
          <a:prstGeom prst="rect">
            <a:avLst/>
          </a:prstGeom>
        </p:spPr>
        <p:txBody>
          <a:bodyPr vert="horz" lIns="91440" tIns="45720" rIns="91440" bIns="45720" rtlCol="0" anchor="ctr"/>
          <a:lstStyle>
            <a:lvl1pPr algn="l">
              <a:defRPr sz="990">
                <a:solidFill>
                  <a:schemeClr val="tx1">
                    <a:tint val="75000"/>
                  </a:schemeClr>
                </a:solidFill>
              </a:defRPr>
            </a:lvl1pPr>
          </a:lstStyle>
          <a:p>
            <a:fld id="{11E1A31A-3291-D549-A034-1AE95DECEA2E}" type="datetimeFigureOut">
              <a:rPr lang="en-US" smtClean="0"/>
              <a:t>5/20/2024</a:t>
            </a:fld>
            <a:endParaRPr lang="en-US"/>
          </a:p>
        </p:txBody>
      </p:sp>
      <p:sp>
        <p:nvSpPr>
          <p:cNvPr id="5" name="Footer Placeholder 4"/>
          <p:cNvSpPr>
            <a:spLocks noGrp="1"/>
          </p:cNvSpPr>
          <p:nvPr>
            <p:ph type="ftr" sz="quarter" idx="3"/>
          </p:nvPr>
        </p:nvSpPr>
        <p:spPr>
          <a:xfrm>
            <a:off x="2574611" y="9322654"/>
            <a:ext cx="2623185" cy="535516"/>
          </a:xfrm>
          <a:prstGeom prst="rect">
            <a:avLst/>
          </a:prstGeom>
        </p:spPr>
        <p:txBody>
          <a:bodyPr vert="horz" lIns="91440" tIns="45720" rIns="91440" bIns="45720" rtlCol="0" anchor="ctr"/>
          <a:lstStyle>
            <a:lvl1pPr algn="ctr">
              <a:defRPr sz="99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54"/>
            <a:ext cx="1748790" cy="535516"/>
          </a:xfrm>
          <a:prstGeom prst="rect">
            <a:avLst/>
          </a:prstGeom>
        </p:spPr>
        <p:txBody>
          <a:bodyPr vert="horz" lIns="91440" tIns="45720" rIns="91440" bIns="45720" rtlCol="0" anchor="ctr"/>
          <a:lstStyle>
            <a:lvl1pPr algn="r">
              <a:defRPr sz="990">
                <a:solidFill>
                  <a:schemeClr val="tx1">
                    <a:tint val="75000"/>
                  </a:schemeClr>
                </a:solidFill>
              </a:defRPr>
            </a:lvl1pPr>
          </a:lstStyle>
          <a:p>
            <a:fld id="{A3FEF3E8-6727-FF4B-9D24-B55CDDBAAFBB}" type="slidenum">
              <a:rPr lang="en-US" smtClean="0"/>
              <a:t>‹#›</a:t>
            </a:fld>
            <a:endParaRPr lang="en-US"/>
          </a:p>
        </p:txBody>
      </p:sp>
    </p:spTree>
    <p:extLst>
      <p:ext uri="{BB962C8B-B14F-4D97-AF65-F5344CB8AC3E}">
        <p14:creationId xmlns:p14="http://schemas.microsoft.com/office/powerpoint/2010/main" val="28446713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4380" rtl="0" eaLnBrk="1" latinLnBrk="0" hangingPunct="1">
        <a:lnSpc>
          <a:spcPct val="90000"/>
        </a:lnSpc>
        <a:spcBef>
          <a:spcPct val="0"/>
        </a:spcBef>
        <a:buNone/>
        <a:defRPr sz="3630" kern="1200">
          <a:solidFill>
            <a:schemeClr val="tx1"/>
          </a:solidFill>
          <a:latin typeface="+mj-lt"/>
          <a:ea typeface="+mj-ea"/>
          <a:cs typeface="+mj-cs"/>
        </a:defRPr>
      </a:lvl1pPr>
    </p:titleStyle>
    <p:bodyStyle>
      <a:lvl1pPr marL="188595" indent="-188595" algn="l" defTabSz="754380" rtl="0" eaLnBrk="1" latinLnBrk="0" hangingPunct="1">
        <a:lnSpc>
          <a:spcPct val="90000"/>
        </a:lnSpc>
        <a:spcBef>
          <a:spcPts val="825"/>
        </a:spcBef>
        <a:buFont typeface="Arial" panose="020B0604020202020204" pitchFamily="34" charset="0"/>
        <a:buChar char="•"/>
        <a:defRPr sz="2310" kern="1200">
          <a:solidFill>
            <a:schemeClr val="tx1"/>
          </a:solidFill>
          <a:latin typeface="+mn-lt"/>
          <a:ea typeface="+mn-ea"/>
          <a:cs typeface="+mn-cs"/>
        </a:defRPr>
      </a:lvl1pPr>
      <a:lvl2pPr marL="565785" indent="-188595" algn="l" defTabSz="754380" rtl="0" eaLnBrk="1" latinLnBrk="0" hangingPunct="1">
        <a:lnSpc>
          <a:spcPct val="90000"/>
        </a:lnSpc>
        <a:spcBef>
          <a:spcPts val="413"/>
        </a:spcBef>
        <a:buFont typeface="Arial" panose="020B0604020202020204" pitchFamily="34" charset="0"/>
        <a:buChar char="•"/>
        <a:defRPr sz="1980" kern="1200">
          <a:solidFill>
            <a:schemeClr val="tx1"/>
          </a:solidFill>
          <a:latin typeface="+mn-lt"/>
          <a:ea typeface="+mn-ea"/>
          <a:cs typeface="+mn-cs"/>
        </a:defRPr>
      </a:lvl2pPr>
      <a:lvl3pPr marL="942975" indent="-188595" algn="l" defTabSz="754380" rtl="0" eaLnBrk="1" latinLnBrk="0" hangingPunct="1">
        <a:lnSpc>
          <a:spcPct val="90000"/>
        </a:lnSpc>
        <a:spcBef>
          <a:spcPts val="413"/>
        </a:spcBef>
        <a:buFont typeface="Arial" panose="020B0604020202020204" pitchFamily="34" charset="0"/>
        <a:buChar char="•"/>
        <a:defRPr sz="1650" kern="1200">
          <a:solidFill>
            <a:schemeClr val="tx1"/>
          </a:solidFill>
          <a:latin typeface="+mn-lt"/>
          <a:ea typeface="+mn-ea"/>
          <a:cs typeface="+mn-cs"/>
        </a:defRPr>
      </a:lvl3pPr>
      <a:lvl4pPr marL="132016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4pPr>
      <a:lvl5pPr marL="169735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5pPr>
      <a:lvl6pPr marL="207454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p:bodyStyle>
    <p:otherStyle>
      <a:defPPr>
        <a:defRPr lang="en-US"/>
      </a:defPPr>
      <a:lvl1pPr marL="0" algn="l" defTabSz="754380" rtl="0" eaLnBrk="1" latinLnBrk="0" hangingPunct="1">
        <a:defRPr sz="1485" kern="1200">
          <a:solidFill>
            <a:schemeClr val="tx1"/>
          </a:solidFill>
          <a:latin typeface="+mn-lt"/>
          <a:ea typeface="+mn-ea"/>
          <a:cs typeface="+mn-cs"/>
        </a:defRPr>
      </a:lvl1pPr>
      <a:lvl2pPr marL="377190" algn="l" defTabSz="754380" rtl="0" eaLnBrk="1" latinLnBrk="0" hangingPunct="1">
        <a:defRPr sz="1485" kern="1200">
          <a:solidFill>
            <a:schemeClr val="tx1"/>
          </a:solidFill>
          <a:latin typeface="+mn-lt"/>
          <a:ea typeface="+mn-ea"/>
          <a:cs typeface="+mn-cs"/>
        </a:defRPr>
      </a:lvl2pPr>
      <a:lvl3pPr marL="754380" algn="l" defTabSz="754380" rtl="0" eaLnBrk="1" latinLnBrk="0" hangingPunct="1">
        <a:defRPr sz="1485" kern="1200">
          <a:solidFill>
            <a:schemeClr val="tx1"/>
          </a:solidFill>
          <a:latin typeface="+mn-lt"/>
          <a:ea typeface="+mn-ea"/>
          <a:cs typeface="+mn-cs"/>
        </a:defRPr>
      </a:lvl3pPr>
      <a:lvl4pPr marL="1131570" algn="l" defTabSz="754380" rtl="0" eaLnBrk="1" latinLnBrk="0" hangingPunct="1">
        <a:defRPr sz="1485" kern="1200">
          <a:solidFill>
            <a:schemeClr val="tx1"/>
          </a:solidFill>
          <a:latin typeface="+mn-lt"/>
          <a:ea typeface="+mn-ea"/>
          <a:cs typeface="+mn-cs"/>
        </a:defRPr>
      </a:lvl4pPr>
      <a:lvl5pPr marL="1508760" algn="l" defTabSz="754380" rtl="0" eaLnBrk="1" latinLnBrk="0" hangingPunct="1">
        <a:defRPr sz="1485" kern="1200">
          <a:solidFill>
            <a:schemeClr val="tx1"/>
          </a:solidFill>
          <a:latin typeface="+mn-lt"/>
          <a:ea typeface="+mn-ea"/>
          <a:cs typeface="+mn-cs"/>
        </a:defRPr>
      </a:lvl5pPr>
      <a:lvl6pPr marL="1885950" algn="l" defTabSz="754380" rtl="0" eaLnBrk="1" latinLnBrk="0" hangingPunct="1">
        <a:defRPr sz="1485" kern="1200">
          <a:solidFill>
            <a:schemeClr val="tx1"/>
          </a:solidFill>
          <a:latin typeface="+mn-lt"/>
          <a:ea typeface="+mn-ea"/>
          <a:cs typeface="+mn-cs"/>
        </a:defRPr>
      </a:lvl6pPr>
      <a:lvl7pPr marL="2263140" algn="l" defTabSz="754380" rtl="0" eaLnBrk="1" latinLnBrk="0" hangingPunct="1">
        <a:defRPr sz="1485" kern="1200">
          <a:solidFill>
            <a:schemeClr val="tx1"/>
          </a:solidFill>
          <a:latin typeface="+mn-lt"/>
          <a:ea typeface="+mn-ea"/>
          <a:cs typeface="+mn-cs"/>
        </a:defRPr>
      </a:lvl7pPr>
      <a:lvl8pPr marL="2640330" algn="l" defTabSz="754380" rtl="0" eaLnBrk="1" latinLnBrk="0" hangingPunct="1">
        <a:defRPr sz="1485" kern="1200">
          <a:solidFill>
            <a:schemeClr val="tx1"/>
          </a:solidFill>
          <a:latin typeface="+mn-lt"/>
          <a:ea typeface="+mn-ea"/>
          <a:cs typeface="+mn-cs"/>
        </a:defRPr>
      </a:lvl8pPr>
      <a:lvl9pPr marL="3017520" algn="l" defTabSz="754380" rtl="0" eaLnBrk="1" latinLnBrk="0" hangingPunct="1">
        <a:defRPr sz="148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svg"/><Relationship Id="rId13" Type="http://schemas.openxmlformats.org/officeDocument/2006/relationships/image" Target="../media/image11.png"/><Relationship Id="rId18" Type="http://schemas.openxmlformats.org/officeDocument/2006/relationships/image" Target="../media/image16.png"/><Relationship Id="rId26" Type="http://schemas.openxmlformats.org/officeDocument/2006/relationships/image" Target="../media/image24.png"/><Relationship Id="rId3" Type="http://schemas.openxmlformats.org/officeDocument/2006/relationships/image" Target="../media/image1.jpeg"/><Relationship Id="rId21" Type="http://schemas.openxmlformats.org/officeDocument/2006/relationships/image" Target="../media/image19.svg"/><Relationship Id="rId7" Type="http://schemas.openxmlformats.org/officeDocument/2006/relationships/image" Target="../media/image5.png"/><Relationship Id="rId12" Type="http://schemas.openxmlformats.org/officeDocument/2006/relationships/image" Target="../media/image10.svg"/><Relationship Id="rId17" Type="http://schemas.openxmlformats.org/officeDocument/2006/relationships/image" Target="../media/image15.svg"/><Relationship Id="rId25" Type="http://schemas.openxmlformats.org/officeDocument/2006/relationships/image" Target="../media/image23.png"/><Relationship Id="rId2" Type="http://schemas.openxmlformats.org/officeDocument/2006/relationships/notesSlide" Target="../notesSlides/notesSlide1.xml"/><Relationship Id="rId16" Type="http://schemas.openxmlformats.org/officeDocument/2006/relationships/image" Target="../media/image14.png"/><Relationship Id="rId20" Type="http://schemas.openxmlformats.org/officeDocument/2006/relationships/image" Target="../media/image18.png"/><Relationship Id="rId29" Type="http://schemas.openxmlformats.org/officeDocument/2006/relationships/image" Target="../media/image27.png"/><Relationship Id="rId1" Type="http://schemas.openxmlformats.org/officeDocument/2006/relationships/slideLayout" Target="../slideLayouts/slideLayout1.xml"/><Relationship Id="rId6" Type="http://schemas.openxmlformats.org/officeDocument/2006/relationships/image" Target="../media/image4.svg"/><Relationship Id="rId11" Type="http://schemas.openxmlformats.org/officeDocument/2006/relationships/image" Target="../media/image9.png"/><Relationship Id="rId24" Type="http://schemas.openxmlformats.org/officeDocument/2006/relationships/image" Target="../media/image22.png"/><Relationship Id="rId5" Type="http://schemas.openxmlformats.org/officeDocument/2006/relationships/image" Target="../media/image3.png"/><Relationship Id="rId15" Type="http://schemas.openxmlformats.org/officeDocument/2006/relationships/image" Target="../media/image13.png"/><Relationship Id="rId23" Type="http://schemas.openxmlformats.org/officeDocument/2006/relationships/image" Target="../media/image21.png"/><Relationship Id="rId28" Type="http://schemas.openxmlformats.org/officeDocument/2006/relationships/image" Target="../media/image26.png"/><Relationship Id="rId10" Type="http://schemas.openxmlformats.org/officeDocument/2006/relationships/image" Target="../media/image8.svg"/><Relationship Id="rId19" Type="http://schemas.openxmlformats.org/officeDocument/2006/relationships/image" Target="../media/image17.svg"/><Relationship Id="rId31" Type="http://schemas.openxmlformats.org/officeDocument/2006/relationships/image" Target="../media/image29.png"/><Relationship Id="rId4" Type="http://schemas.openxmlformats.org/officeDocument/2006/relationships/image" Target="../media/image2.jpeg"/><Relationship Id="rId9" Type="http://schemas.openxmlformats.org/officeDocument/2006/relationships/image" Target="../media/image7.png"/><Relationship Id="rId14" Type="http://schemas.openxmlformats.org/officeDocument/2006/relationships/image" Target="../media/image12.svg"/><Relationship Id="rId22" Type="http://schemas.openxmlformats.org/officeDocument/2006/relationships/image" Target="../media/image20.png"/><Relationship Id="rId27" Type="http://schemas.openxmlformats.org/officeDocument/2006/relationships/image" Target="../media/image25.png"/><Relationship Id="rId30" Type="http://schemas.openxmlformats.org/officeDocument/2006/relationships/image" Target="../media/image28.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DE9E3"/>
        </a:solidFill>
        <a:effectLst/>
      </p:bgPr>
    </p:bg>
    <p:spTree>
      <p:nvGrpSpPr>
        <p:cNvPr id="1" name=""/>
        <p:cNvGrpSpPr/>
        <p:nvPr/>
      </p:nvGrpSpPr>
      <p:grpSpPr>
        <a:xfrm>
          <a:off x="0" y="0"/>
          <a:ext cx="0" cy="0"/>
          <a:chOff x="0" y="0"/>
          <a:chExt cx="0" cy="0"/>
        </a:xfrm>
      </p:grpSpPr>
      <p:pic>
        <p:nvPicPr>
          <p:cNvPr id="1036" name="Picture 12">
            <a:extLst>
              <a:ext uri="{FF2B5EF4-FFF2-40B4-BE49-F238E27FC236}">
                <a16:creationId xmlns:a16="http://schemas.microsoft.com/office/drawing/2014/main" id="{2066FF1F-3383-6143-68D5-9ED2667AAE4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2373" y="5419875"/>
            <a:ext cx="2714778" cy="2010093"/>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pic>
        <p:nvPicPr>
          <p:cNvPr id="1034" name="Picture 10">
            <a:extLst>
              <a:ext uri="{FF2B5EF4-FFF2-40B4-BE49-F238E27FC236}">
                <a16:creationId xmlns:a16="http://schemas.microsoft.com/office/drawing/2014/main" id="{B8B51F9A-C89D-F1E8-9E3A-34F7DBA39BAE}"/>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b="656"/>
          <a:stretch/>
        </p:blipFill>
        <p:spPr bwMode="auto">
          <a:xfrm>
            <a:off x="1962480" y="5475973"/>
            <a:ext cx="2627631" cy="1970598"/>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sp>
        <p:nvSpPr>
          <p:cNvPr id="19" name="Rectangle 18">
            <a:extLst>
              <a:ext uri="{FF2B5EF4-FFF2-40B4-BE49-F238E27FC236}">
                <a16:creationId xmlns:a16="http://schemas.microsoft.com/office/drawing/2014/main" id="{38EFC639-2344-4C1B-AFA6-114F8FB7E1FE}"/>
              </a:ext>
            </a:extLst>
          </p:cNvPr>
          <p:cNvSpPr/>
          <p:nvPr/>
        </p:nvSpPr>
        <p:spPr>
          <a:xfrm>
            <a:off x="2323663" y="8279204"/>
            <a:ext cx="1568166" cy="1158904"/>
          </a:xfrm>
          <a:prstGeom prst="rect">
            <a:avLst/>
          </a:prstGeom>
          <a:solidFill>
            <a:schemeClr val="bg1">
              <a:alpha val="67451"/>
            </a:schemeClr>
          </a:solidFill>
          <a:ln w="22225">
            <a:solidFill>
              <a:srgbClr val="B6438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rgbClr val="814892"/>
              </a:solidFill>
            </a:endParaRPr>
          </a:p>
        </p:txBody>
      </p:sp>
      <p:sp>
        <p:nvSpPr>
          <p:cNvPr id="77" name="Rectangle 76">
            <a:extLst>
              <a:ext uri="{FF2B5EF4-FFF2-40B4-BE49-F238E27FC236}">
                <a16:creationId xmlns:a16="http://schemas.microsoft.com/office/drawing/2014/main" id="{642312ED-6657-4E60-B381-26009E47792F}"/>
              </a:ext>
            </a:extLst>
          </p:cNvPr>
          <p:cNvSpPr/>
          <p:nvPr/>
        </p:nvSpPr>
        <p:spPr>
          <a:xfrm>
            <a:off x="5552099" y="2775284"/>
            <a:ext cx="1861871" cy="2176139"/>
          </a:xfrm>
          <a:prstGeom prst="rect">
            <a:avLst/>
          </a:prstGeom>
          <a:solidFill>
            <a:schemeClr val="bg1"/>
          </a:solidFill>
          <a:ln w="22225">
            <a:solidFill>
              <a:srgbClr val="814892"/>
            </a:solidFill>
          </a:ln>
          <a:scene3d>
            <a:camera prst="orthographicFront"/>
            <a:lightRig rig="threePt" dir="t"/>
          </a:scene3d>
          <a:sp3d>
            <a:bevelT w="0" h="101600"/>
            <a:bevelB h="1016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14892"/>
              </a:solidFill>
            </a:endParaRPr>
          </a:p>
        </p:txBody>
      </p:sp>
      <p:sp>
        <p:nvSpPr>
          <p:cNvPr id="32" name="Oval 31">
            <a:extLst>
              <a:ext uri="{FF2B5EF4-FFF2-40B4-BE49-F238E27FC236}">
                <a16:creationId xmlns:a16="http://schemas.microsoft.com/office/drawing/2014/main" id="{501B7DE2-8A83-44C5-BF18-7F9967B3A10C}"/>
              </a:ext>
            </a:extLst>
          </p:cNvPr>
          <p:cNvSpPr/>
          <p:nvPr/>
        </p:nvSpPr>
        <p:spPr>
          <a:xfrm>
            <a:off x="5943802" y="288403"/>
            <a:ext cx="1328451" cy="1261797"/>
          </a:xfrm>
          <a:prstGeom prst="ellipse">
            <a:avLst/>
          </a:prstGeom>
          <a:solidFill>
            <a:srgbClr val="EF643E">
              <a:alpha val="33000"/>
            </a:srgbClr>
          </a:solidFill>
          <a:ln w="76200">
            <a:solidFill>
              <a:srgbClr val="EF64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07"/>
          </a:p>
        </p:txBody>
      </p:sp>
      <p:pic>
        <p:nvPicPr>
          <p:cNvPr id="57" name="Graphic 56">
            <a:extLst>
              <a:ext uri="{FF2B5EF4-FFF2-40B4-BE49-F238E27FC236}">
                <a16:creationId xmlns:a16="http://schemas.microsoft.com/office/drawing/2014/main" id="{718AB9EC-4146-4063-9D85-0AB9691058AC}"/>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323564" y="188032"/>
            <a:ext cx="5016379" cy="1838302"/>
          </a:xfrm>
          <a:prstGeom prst="rect">
            <a:avLst/>
          </a:prstGeom>
        </p:spPr>
      </p:pic>
      <p:sp>
        <p:nvSpPr>
          <p:cNvPr id="4" name="Rectangle 3">
            <a:extLst>
              <a:ext uri="{FF2B5EF4-FFF2-40B4-BE49-F238E27FC236}">
                <a16:creationId xmlns:a16="http://schemas.microsoft.com/office/drawing/2014/main" id="{A4E2DEB0-6882-0746-A30D-0AD75BC333E9}"/>
              </a:ext>
            </a:extLst>
          </p:cNvPr>
          <p:cNvSpPr/>
          <p:nvPr/>
        </p:nvSpPr>
        <p:spPr>
          <a:xfrm>
            <a:off x="182880" y="179232"/>
            <a:ext cx="7394713" cy="9398715"/>
          </a:xfrm>
          <a:prstGeom prst="rect">
            <a:avLst/>
          </a:prstGeom>
          <a:noFill/>
          <a:ln w="44450" cmpd="sng">
            <a:gradFill>
              <a:gsLst>
                <a:gs pos="48000">
                  <a:srgbClr val="2B4FC5"/>
                </a:gs>
                <a:gs pos="78000">
                  <a:srgbClr val="814892"/>
                </a:gs>
                <a:gs pos="6000">
                  <a:srgbClr val="EF643E"/>
                </a:gs>
                <a:gs pos="100000">
                  <a:srgbClr val="2C9CC1"/>
                </a:gs>
              </a:gsLst>
              <a:lin ang="1800000" scaled="0"/>
            </a:gra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07" dirty="0"/>
          </a:p>
        </p:txBody>
      </p:sp>
      <p:sp>
        <p:nvSpPr>
          <p:cNvPr id="9" name="Rectangle: Rounded Corners 1">
            <a:extLst>
              <a:ext uri="{FF2B5EF4-FFF2-40B4-BE49-F238E27FC236}">
                <a16:creationId xmlns:a16="http://schemas.microsoft.com/office/drawing/2014/main" id="{919D3EDB-4386-AF43-8C9C-6CAE0A1F37E6}"/>
              </a:ext>
            </a:extLst>
          </p:cNvPr>
          <p:cNvSpPr/>
          <p:nvPr/>
        </p:nvSpPr>
        <p:spPr>
          <a:xfrm>
            <a:off x="2047949" y="2935061"/>
            <a:ext cx="1435045" cy="591007"/>
          </a:xfrm>
          <a:prstGeom prst="roundRect">
            <a:avLst/>
          </a:prstGeom>
          <a:solidFill>
            <a:srgbClr val="259B7C">
              <a:alpha val="46000"/>
            </a:srgbClr>
          </a:solidFill>
          <a:ln w="15875">
            <a:solidFill>
              <a:srgbClr val="1B6F59"/>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00584" tIns="50292" rIns="100584" bIns="50292" numCol="1" spcCol="0" rtlCol="0" fromWordArt="0" anchor="ctr" anchorCtr="0" forceAA="0" compatLnSpc="1">
            <a:prstTxWarp prst="textNoShape">
              <a:avLst/>
            </a:prstTxWarp>
            <a:noAutofit/>
          </a:bodyPr>
          <a:lstStyle/>
          <a:p>
            <a:pPr algn="ctr">
              <a:lnSpc>
                <a:spcPct val="107000"/>
              </a:lnSpc>
              <a:spcAft>
                <a:spcPts val="880"/>
              </a:spcAft>
            </a:pPr>
            <a:r>
              <a:rPr lang="en-US" sz="1400" dirty="0">
                <a:solidFill>
                  <a:schemeClr val="tx1"/>
                </a:solidFill>
                <a:ea typeface="Calibri" panose="020F0502020204030204" pitchFamily="34" charset="0"/>
                <a:cs typeface="Times New Roman" panose="02020603050405020304" pitchFamily="18" charset="0"/>
              </a:rPr>
              <a:t>1</a:t>
            </a:r>
            <a:r>
              <a:rPr lang="en-US" sz="1400" baseline="30000" dirty="0">
                <a:solidFill>
                  <a:schemeClr val="tx1"/>
                </a:solidFill>
                <a:ea typeface="Calibri" panose="020F0502020204030204" pitchFamily="34" charset="0"/>
                <a:cs typeface="Times New Roman" panose="02020603050405020304" pitchFamily="18" charset="0"/>
              </a:rPr>
              <a:t>st</a:t>
            </a:r>
            <a:r>
              <a:rPr lang="en-US" sz="1400" dirty="0">
                <a:solidFill>
                  <a:schemeClr val="tx1"/>
                </a:solidFill>
                <a:ea typeface="Calibri" panose="020F0502020204030204" pitchFamily="34" charset="0"/>
                <a:cs typeface="Times New Roman" panose="02020603050405020304" pitchFamily="18" charset="0"/>
              </a:rPr>
              <a:t> Year Teacher with a B.A</a:t>
            </a:r>
            <a:r>
              <a:rPr lang="en-US" sz="1540" dirty="0">
                <a:solidFill>
                  <a:schemeClr val="tx1"/>
                </a:solidFill>
                <a:ea typeface="Calibri" panose="020F0502020204030204" pitchFamily="34" charset="0"/>
                <a:cs typeface="Times New Roman" panose="02020603050405020304" pitchFamily="18" charset="0"/>
              </a:rPr>
              <a:t>.</a:t>
            </a:r>
          </a:p>
        </p:txBody>
      </p:sp>
      <p:sp>
        <p:nvSpPr>
          <p:cNvPr id="10" name="Rectangle: Rounded Corners 2">
            <a:extLst>
              <a:ext uri="{FF2B5EF4-FFF2-40B4-BE49-F238E27FC236}">
                <a16:creationId xmlns:a16="http://schemas.microsoft.com/office/drawing/2014/main" id="{22D66585-4254-0548-B52D-978424A2B0FA}"/>
              </a:ext>
            </a:extLst>
          </p:cNvPr>
          <p:cNvSpPr/>
          <p:nvPr/>
        </p:nvSpPr>
        <p:spPr>
          <a:xfrm>
            <a:off x="3677558" y="2935060"/>
            <a:ext cx="1519528" cy="600802"/>
          </a:xfrm>
          <a:prstGeom prst="roundRect">
            <a:avLst/>
          </a:prstGeom>
          <a:solidFill>
            <a:srgbClr val="259B7C">
              <a:alpha val="45000"/>
            </a:srgbClr>
          </a:solidFill>
          <a:ln w="15875">
            <a:solidFill>
              <a:srgbClr val="1B6F59"/>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00584" tIns="50292" rIns="100584" bIns="50292" numCol="1" spcCol="0" rtlCol="0" fromWordArt="0" anchor="ctr" anchorCtr="0" forceAA="0" compatLnSpc="1">
            <a:prstTxWarp prst="textNoShape">
              <a:avLst/>
            </a:prstTxWarp>
            <a:noAutofit/>
          </a:bodyPr>
          <a:lstStyle/>
          <a:p>
            <a:pPr algn="ctr">
              <a:lnSpc>
                <a:spcPct val="107000"/>
              </a:lnSpc>
              <a:spcAft>
                <a:spcPts val="880"/>
              </a:spcAft>
            </a:pPr>
            <a:r>
              <a:rPr lang="en-US" sz="1400" dirty="0">
                <a:solidFill>
                  <a:schemeClr val="tx1"/>
                </a:solidFill>
                <a:ea typeface="Calibri" panose="020F0502020204030204" pitchFamily="34" charset="0"/>
                <a:cs typeface="Times New Roman" panose="02020603050405020304" pitchFamily="18" charset="0"/>
              </a:rPr>
              <a:t>15</a:t>
            </a:r>
            <a:r>
              <a:rPr lang="en-US" sz="1400" baseline="30000" dirty="0">
                <a:solidFill>
                  <a:schemeClr val="tx1"/>
                </a:solidFill>
                <a:ea typeface="Calibri" panose="020F0502020204030204" pitchFamily="34" charset="0"/>
                <a:cs typeface="Times New Roman" panose="02020603050405020304" pitchFamily="18" charset="0"/>
              </a:rPr>
              <a:t>th</a:t>
            </a:r>
            <a:r>
              <a:rPr lang="en-US" sz="1400" dirty="0">
                <a:solidFill>
                  <a:schemeClr val="tx1"/>
                </a:solidFill>
                <a:ea typeface="Calibri" panose="020F0502020204030204" pitchFamily="34" charset="0"/>
                <a:cs typeface="Times New Roman" panose="02020603050405020304" pitchFamily="18" charset="0"/>
              </a:rPr>
              <a:t> Year Teacher with a M.A.+ </a:t>
            </a:r>
          </a:p>
        </p:txBody>
      </p:sp>
      <p:sp>
        <p:nvSpPr>
          <p:cNvPr id="11" name="Oval 10">
            <a:extLst>
              <a:ext uri="{FF2B5EF4-FFF2-40B4-BE49-F238E27FC236}">
                <a16:creationId xmlns:a16="http://schemas.microsoft.com/office/drawing/2014/main" id="{2B5C2850-E545-7844-9950-8B83D4EF2CD7}"/>
              </a:ext>
            </a:extLst>
          </p:cNvPr>
          <p:cNvSpPr/>
          <p:nvPr/>
        </p:nvSpPr>
        <p:spPr>
          <a:xfrm>
            <a:off x="2378941" y="3462088"/>
            <a:ext cx="1296403" cy="667277"/>
          </a:xfrm>
          <a:prstGeom prst="ellipse">
            <a:avLst/>
          </a:prstGeom>
          <a:solidFill>
            <a:srgbClr val="1B6F59"/>
          </a:solidFill>
          <a:ln>
            <a:solidFill>
              <a:srgbClr val="1B6F59">
                <a:alpha val="53000"/>
              </a:srgb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00584" tIns="50292" rIns="100584" bIns="50292" numCol="1" spcCol="0" rtlCol="0" fromWordArt="0" anchor="ctr" anchorCtr="0" forceAA="0" compatLnSpc="1">
            <a:prstTxWarp prst="textNoShape">
              <a:avLst/>
            </a:prstTxWarp>
            <a:noAutofit/>
          </a:bodyPr>
          <a:lstStyle/>
          <a:p>
            <a:pPr algn="ctr">
              <a:lnSpc>
                <a:spcPct val="107000"/>
              </a:lnSpc>
            </a:pPr>
            <a:r>
              <a:rPr lang="en-US" sz="1400" b="1" dirty="0">
                <a:ea typeface="Calibri" panose="020F0502020204030204" pitchFamily="34" charset="0"/>
                <a:cs typeface="Times New Roman" panose="02020603050405020304" pitchFamily="18" charset="0"/>
              </a:rPr>
              <a:t>$49,530-$53,021</a:t>
            </a:r>
            <a:endParaRPr lang="en-US" sz="1400" dirty="0">
              <a:ea typeface="Calibri" panose="020F0502020204030204" pitchFamily="34" charset="0"/>
              <a:cs typeface="Times New Roman" panose="02020603050405020304" pitchFamily="18" charset="0"/>
            </a:endParaRPr>
          </a:p>
        </p:txBody>
      </p:sp>
      <p:sp>
        <p:nvSpPr>
          <p:cNvPr id="12" name="Oval 11">
            <a:extLst>
              <a:ext uri="{FF2B5EF4-FFF2-40B4-BE49-F238E27FC236}">
                <a16:creationId xmlns:a16="http://schemas.microsoft.com/office/drawing/2014/main" id="{22408E7E-A196-4D42-B949-327F990A5C7C}"/>
              </a:ext>
            </a:extLst>
          </p:cNvPr>
          <p:cNvSpPr/>
          <p:nvPr/>
        </p:nvSpPr>
        <p:spPr>
          <a:xfrm>
            <a:off x="4138495" y="3483033"/>
            <a:ext cx="1246273" cy="638486"/>
          </a:xfrm>
          <a:prstGeom prst="ellipse">
            <a:avLst/>
          </a:prstGeom>
          <a:solidFill>
            <a:srgbClr val="1B6F59"/>
          </a:solidFill>
          <a:ln>
            <a:solidFill>
              <a:srgbClr val="1B6F59">
                <a:alpha val="55000"/>
              </a:srgb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00584" tIns="50292" rIns="100584" bIns="50292" numCol="1" spcCol="0" rtlCol="0" fromWordArt="0" anchor="ctr" anchorCtr="0" forceAA="0" compatLnSpc="1">
            <a:prstTxWarp prst="textNoShape">
              <a:avLst/>
            </a:prstTxWarp>
            <a:noAutofit/>
          </a:bodyPr>
          <a:lstStyle/>
          <a:p>
            <a:pPr algn="ctr">
              <a:lnSpc>
                <a:spcPct val="107000"/>
              </a:lnSpc>
            </a:pPr>
            <a:r>
              <a:rPr lang="en-US" sz="1400" b="1" dirty="0">
                <a:ea typeface="Calibri" panose="020F0502020204030204" pitchFamily="34" charset="0"/>
                <a:cs typeface="Times New Roman" panose="02020603050405020304" pitchFamily="18" charset="0"/>
              </a:rPr>
              <a:t>$81,872</a:t>
            </a:r>
            <a:endParaRPr lang="en-US" sz="1400" dirty="0">
              <a:ea typeface="Calibri" panose="020F0502020204030204" pitchFamily="34" charset="0"/>
              <a:cs typeface="Times New Roman" panose="02020603050405020304" pitchFamily="18" charset="0"/>
            </a:endParaRPr>
          </a:p>
        </p:txBody>
      </p:sp>
      <p:pic>
        <p:nvPicPr>
          <p:cNvPr id="13" name="Graphic 6" descr="Female Profile">
            <a:extLst>
              <a:ext uri="{FF2B5EF4-FFF2-40B4-BE49-F238E27FC236}">
                <a16:creationId xmlns:a16="http://schemas.microsoft.com/office/drawing/2014/main" id="{51134AF1-5E7D-3D4D-882D-DEAF3C0EA052}"/>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947105" y="3679748"/>
            <a:ext cx="668201" cy="692447"/>
          </a:xfrm>
          <a:prstGeom prst="rect">
            <a:avLst/>
          </a:prstGeom>
        </p:spPr>
      </p:pic>
      <p:pic>
        <p:nvPicPr>
          <p:cNvPr id="14" name="Graphic 5" descr="Male profile">
            <a:extLst>
              <a:ext uri="{FF2B5EF4-FFF2-40B4-BE49-F238E27FC236}">
                <a16:creationId xmlns:a16="http://schemas.microsoft.com/office/drawing/2014/main" id="{299443CC-1770-0449-AC23-506B28C19315}"/>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3232575" y="3651997"/>
            <a:ext cx="715449" cy="741409"/>
          </a:xfrm>
          <a:prstGeom prst="rect">
            <a:avLst/>
          </a:prstGeom>
        </p:spPr>
      </p:pic>
      <p:sp>
        <p:nvSpPr>
          <p:cNvPr id="20" name="Text Box 2">
            <a:extLst>
              <a:ext uri="{FF2B5EF4-FFF2-40B4-BE49-F238E27FC236}">
                <a16:creationId xmlns:a16="http://schemas.microsoft.com/office/drawing/2014/main" id="{8F2158AA-D8C2-2C41-9B13-5A6D7F3F6185}"/>
              </a:ext>
            </a:extLst>
          </p:cNvPr>
          <p:cNvSpPr txBox="1">
            <a:spLocks noChangeArrowheads="1"/>
          </p:cNvSpPr>
          <p:nvPr/>
        </p:nvSpPr>
        <p:spPr bwMode="auto">
          <a:xfrm>
            <a:off x="478740" y="2944640"/>
            <a:ext cx="1206938" cy="1456705"/>
          </a:xfrm>
          <a:prstGeom prst="rect">
            <a:avLst/>
          </a:prstGeom>
          <a:solidFill>
            <a:srgbClr val="259B7C">
              <a:alpha val="45000"/>
            </a:srgbClr>
          </a:solidFill>
          <a:ln w="15875">
            <a:solidFill>
              <a:srgbClr val="1B6F59"/>
            </a:solidFill>
            <a:miter lim="800000"/>
            <a:headEnd/>
            <a:tailEnd/>
          </a:ln>
        </p:spPr>
        <p:txBody>
          <a:bodyPr rot="0" vert="horz" wrap="square" lIns="100584" tIns="50292" rIns="100584" bIns="50292" anchor="t" anchorCtr="0">
            <a:noAutofit/>
          </a:bodyPr>
          <a:lstStyle/>
          <a:p>
            <a:pPr>
              <a:lnSpc>
                <a:spcPct val="107000"/>
              </a:lnSpc>
              <a:spcAft>
                <a:spcPts val="880"/>
              </a:spcAft>
            </a:pPr>
            <a:r>
              <a:rPr lang="en-US" sz="1400" dirty="0">
                <a:latin typeface="Calibri" panose="020F0502020204030204" pitchFamily="34" charset="0"/>
                <a:ea typeface="Calibri" panose="020F0502020204030204" pitchFamily="34" charset="0"/>
                <a:cs typeface="Times New Roman" panose="02020603050405020304" pitchFamily="18" charset="0"/>
              </a:rPr>
              <a:t>The </a:t>
            </a:r>
            <a:r>
              <a:rPr lang="en-US" sz="1400" b="1" dirty="0">
                <a:latin typeface="Calibri" panose="020F0502020204030204" pitchFamily="34" charset="0"/>
                <a:ea typeface="Calibri" panose="020F0502020204030204" pitchFamily="34" charset="0"/>
                <a:cs typeface="Times New Roman" panose="02020603050405020304" pitchFamily="18" charset="0"/>
              </a:rPr>
              <a:t>average</a:t>
            </a:r>
            <a:r>
              <a:rPr lang="en-US" sz="1400" dirty="0">
                <a:latin typeface="Calibri" panose="020F0502020204030204" pitchFamily="34" charset="0"/>
                <a:ea typeface="Calibri" panose="020F0502020204030204" pitchFamily="34" charset="0"/>
                <a:cs typeface="Times New Roman" panose="02020603050405020304" pitchFamily="18" charset="0"/>
              </a:rPr>
              <a:t> wage of all </a:t>
            </a:r>
            <a:r>
              <a:rPr lang="en-US" sz="1400" b="1" dirty="0">
                <a:latin typeface="Calibri" panose="020F0502020204030204" pitchFamily="34" charset="0"/>
                <a:ea typeface="Calibri" panose="020F0502020204030204" pitchFamily="34" charset="0"/>
                <a:cs typeface="Times New Roman" panose="02020603050405020304" pitchFamily="18" charset="0"/>
              </a:rPr>
              <a:t>full-time workers </a:t>
            </a:r>
            <a:r>
              <a:rPr lang="en-US" sz="1400" dirty="0">
                <a:latin typeface="Calibri" panose="020F0502020204030204" pitchFamily="34" charset="0"/>
                <a:ea typeface="Calibri" panose="020F0502020204030204" pitchFamily="34" charset="0"/>
                <a:cs typeface="Times New Roman" panose="02020603050405020304" pitchFamily="18" charset="0"/>
              </a:rPr>
              <a:t>in the county: </a:t>
            </a:r>
            <a:r>
              <a:rPr lang="en-US" sz="1400" b="1" dirty="0">
                <a:latin typeface="Calibri" panose="020F0502020204030204" pitchFamily="34" charset="0"/>
                <a:ea typeface="Calibri" panose="020F0502020204030204" pitchFamily="34" charset="0"/>
                <a:cs typeface="Times New Roman" panose="02020603050405020304" pitchFamily="18" charset="0"/>
              </a:rPr>
              <a:t>$45,916</a:t>
            </a:r>
            <a:r>
              <a:rPr lang="en-US" sz="1400" dirty="0">
                <a:solidFill>
                  <a:srgbClr val="272D41"/>
                </a:solidFill>
                <a:ea typeface="Calibri" panose="020F0502020204030204" pitchFamily="34" charset="0"/>
                <a:cs typeface="Times New Roman" panose="02020603050405020304" pitchFamily="18" charset="0"/>
              </a:rPr>
              <a:t>*</a:t>
            </a:r>
            <a:endParaRPr lang="en-US" sz="1400" baseline="30000" dirty="0">
              <a:solidFill>
                <a:srgbClr val="272D41"/>
              </a:solidFill>
              <a:latin typeface="Calibri" panose="020F0502020204030204" pitchFamily="34" charset="0"/>
              <a:ea typeface="Calibri" panose="020F0502020204030204" pitchFamily="34" charset="0"/>
              <a:cs typeface="Times New Roman" panose="02020603050405020304" pitchFamily="18" charset="0"/>
            </a:endParaRPr>
          </a:p>
        </p:txBody>
      </p:sp>
      <p:pic>
        <p:nvPicPr>
          <p:cNvPr id="21" name="Graphic 14" descr="Money">
            <a:extLst>
              <a:ext uri="{FF2B5EF4-FFF2-40B4-BE49-F238E27FC236}">
                <a16:creationId xmlns:a16="http://schemas.microsoft.com/office/drawing/2014/main" id="{6355B9D7-63BC-064C-83EF-9B6AF9E819EB}"/>
              </a:ext>
            </a:extLst>
          </p:cNvPr>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1419400" y="3506622"/>
            <a:ext cx="838299" cy="728473"/>
          </a:xfrm>
          <a:prstGeom prst="rect">
            <a:avLst/>
          </a:prstGeom>
        </p:spPr>
      </p:pic>
      <p:sp>
        <p:nvSpPr>
          <p:cNvPr id="22" name="Text Box 2">
            <a:extLst>
              <a:ext uri="{FF2B5EF4-FFF2-40B4-BE49-F238E27FC236}">
                <a16:creationId xmlns:a16="http://schemas.microsoft.com/office/drawing/2014/main" id="{BECB9B33-FA83-4C47-8386-B3AE01CA5D81}"/>
              </a:ext>
            </a:extLst>
          </p:cNvPr>
          <p:cNvSpPr txBox="1">
            <a:spLocks noChangeArrowheads="1"/>
          </p:cNvSpPr>
          <p:nvPr/>
        </p:nvSpPr>
        <p:spPr bwMode="auto">
          <a:xfrm>
            <a:off x="471943" y="5430450"/>
            <a:ext cx="1213734" cy="836282"/>
          </a:xfrm>
          <a:prstGeom prst="rect">
            <a:avLst/>
          </a:prstGeom>
          <a:solidFill>
            <a:srgbClr val="2C9CC1">
              <a:alpha val="60000"/>
            </a:srgbClr>
          </a:solidFill>
          <a:ln w="15875">
            <a:solidFill>
              <a:srgbClr val="2B4FC5"/>
            </a:solidFill>
            <a:miter lim="800000"/>
            <a:headEnd/>
            <a:tailEnd/>
          </a:ln>
        </p:spPr>
        <p:txBody>
          <a:bodyPr rot="0" vert="horz" wrap="square" lIns="100584" tIns="50292" rIns="100584" bIns="50292" anchor="ctr" anchorCtr="0">
            <a:noAutofit/>
          </a:bodyPr>
          <a:lstStyle/>
          <a:p>
            <a:pPr>
              <a:lnSpc>
                <a:spcPct val="107000"/>
              </a:lnSpc>
              <a:spcAft>
                <a:spcPts val="880"/>
              </a:spcAft>
            </a:pPr>
            <a:r>
              <a:rPr lang="en-US" sz="1400" dirty="0">
                <a:latin typeface="Calibri" panose="020F0502020204030204" pitchFamily="34" charset="0"/>
                <a:ea typeface="Calibri" panose="020F0502020204030204" pitchFamily="34" charset="0"/>
                <a:cs typeface="Times New Roman" panose="02020603050405020304" pitchFamily="18" charset="0"/>
              </a:rPr>
              <a:t>Median  </a:t>
            </a:r>
            <a:r>
              <a:rPr lang="en-US" sz="1400" b="1" dirty="0">
                <a:latin typeface="Calibri" panose="020F0502020204030204" pitchFamily="34" charset="0"/>
                <a:ea typeface="Calibri" panose="020F0502020204030204" pitchFamily="34" charset="0"/>
                <a:cs typeface="Times New Roman" panose="02020603050405020304" pitchFamily="18" charset="0"/>
              </a:rPr>
              <a:t>home </a:t>
            </a:r>
            <a:r>
              <a:rPr lang="en-US" sz="1400" dirty="0">
                <a:latin typeface="Calibri" panose="020F0502020204030204" pitchFamily="34" charset="0"/>
                <a:ea typeface="Calibri" panose="020F0502020204030204" pitchFamily="34" charset="0"/>
                <a:cs typeface="Times New Roman" panose="02020603050405020304" pitchFamily="18" charset="0"/>
              </a:rPr>
              <a:t>value: </a:t>
            </a:r>
            <a:r>
              <a:rPr lang="en-US" sz="1400" b="1" dirty="0">
                <a:latin typeface="Calibri" panose="020F0502020204030204" pitchFamily="34" charset="0"/>
                <a:ea typeface="Calibri" panose="020F0502020204030204" pitchFamily="34" charset="0"/>
                <a:cs typeface="Times New Roman" panose="02020603050405020304" pitchFamily="18" charset="0"/>
              </a:rPr>
              <a:t>$116,294*</a:t>
            </a:r>
            <a:endParaRPr lang="en-US" sz="1400" dirty="0">
              <a:latin typeface="Calibri" panose="020F0502020204030204" pitchFamily="34" charset="0"/>
              <a:ea typeface="Calibri" panose="020F0502020204030204" pitchFamily="34" charset="0"/>
              <a:cs typeface="Times New Roman" panose="02020603050405020304" pitchFamily="18" charset="0"/>
            </a:endParaRPr>
          </a:p>
        </p:txBody>
      </p:sp>
      <p:sp>
        <p:nvSpPr>
          <p:cNvPr id="23" name="Text Box 2">
            <a:extLst>
              <a:ext uri="{FF2B5EF4-FFF2-40B4-BE49-F238E27FC236}">
                <a16:creationId xmlns:a16="http://schemas.microsoft.com/office/drawing/2014/main" id="{66139B41-70D0-0844-8949-F06E37D814B1}"/>
              </a:ext>
            </a:extLst>
          </p:cNvPr>
          <p:cNvSpPr txBox="1">
            <a:spLocks noChangeArrowheads="1"/>
          </p:cNvSpPr>
          <p:nvPr/>
        </p:nvSpPr>
        <p:spPr bwMode="auto">
          <a:xfrm>
            <a:off x="478739" y="6415305"/>
            <a:ext cx="1199531" cy="1204601"/>
          </a:xfrm>
          <a:prstGeom prst="rect">
            <a:avLst/>
          </a:prstGeom>
          <a:solidFill>
            <a:srgbClr val="2C9CC1">
              <a:alpha val="60000"/>
            </a:srgbClr>
          </a:solidFill>
          <a:ln w="15875">
            <a:solidFill>
              <a:srgbClr val="2B4FC5"/>
            </a:solidFill>
            <a:miter lim="800000"/>
            <a:headEnd/>
            <a:tailEnd/>
          </a:ln>
        </p:spPr>
        <p:txBody>
          <a:bodyPr rot="0" vert="horz" wrap="square" lIns="100584" tIns="50292" rIns="100584" bIns="50292" anchor="ctr" anchorCtr="0">
            <a:noAutofit/>
          </a:bodyPr>
          <a:lstStyle/>
          <a:p>
            <a:pPr algn="r">
              <a:lnSpc>
                <a:spcPct val="107000"/>
              </a:lnSpc>
              <a:spcAft>
                <a:spcPts val="880"/>
              </a:spcAft>
            </a:pPr>
            <a:r>
              <a:rPr lang="en-US" sz="1400" dirty="0">
                <a:latin typeface="Calibri" panose="020F0502020204030204" pitchFamily="34" charset="0"/>
                <a:ea typeface="Calibri" panose="020F0502020204030204" pitchFamily="34" charset="0"/>
                <a:cs typeface="Times New Roman" panose="02020603050405020304" pitchFamily="18" charset="0"/>
              </a:rPr>
              <a:t>Fair Market rent for a     </a:t>
            </a:r>
            <a:r>
              <a:rPr lang="en-US" sz="1400" b="1" dirty="0">
                <a:latin typeface="Calibri" panose="020F0502020204030204" pitchFamily="34" charset="0"/>
                <a:ea typeface="Calibri" panose="020F0502020204030204" pitchFamily="34" charset="0"/>
                <a:cs typeface="Times New Roman" panose="02020603050405020304" pitchFamily="18" charset="0"/>
              </a:rPr>
              <a:t>2-bedroom apartment:</a:t>
            </a:r>
            <a:r>
              <a:rPr lang="en-US" sz="1400" dirty="0">
                <a:latin typeface="Calibri" panose="020F0502020204030204" pitchFamily="34" charset="0"/>
                <a:ea typeface="Calibri" panose="020F0502020204030204" pitchFamily="34" charset="0"/>
                <a:cs typeface="Times New Roman" panose="02020603050405020304" pitchFamily="18" charset="0"/>
              </a:rPr>
              <a:t> </a:t>
            </a:r>
            <a:r>
              <a:rPr lang="en-US" sz="1400" b="1" dirty="0">
                <a:latin typeface="Calibri" panose="020F0502020204030204" pitchFamily="34" charset="0"/>
                <a:ea typeface="Calibri" panose="020F0502020204030204" pitchFamily="34" charset="0"/>
                <a:cs typeface="Times New Roman" panose="02020603050405020304" pitchFamily="18" charset="0"/>
              </a:rPr>
              <a:t>$1,019</a:t>
            </a:r>
            <a:r>
              <a:rPr lang="en-US" sz="1400" dirty="0">
                <a:solidFill>
                  <a:srgbClr val="272D41"/>
                </a:solidFill>
                <a:ea typeface="Calibri" panose="020F0502020204030204" pitchFamily="34" charset="0"/>
                <a:cs typeface="Times New Roman" panose="02020603050405020304" pitchFamily="18" charset="0"/>
              </a:rPr>
              <a:t>*</a:t>
            </a:r>
            <a:endParaRPr lang="en-US" sz="1400" b="1" dirty="0">
              <a:latin typeface="Calibri" panose="020F0502020204030204" pitchFamily="34" charset="0"/>
              <a:ea typeface="Calibri" panose="020F0502020204030204" pitchFamily="34" charset="0"/>
              <a:cs typeface="Times New Roman" panose="02020603050405020304" pitchFamily="18" charset="0"/>
            </a:endParaRPr>
          </a:p>
        </p:txBody>
      </p:sp>
      <p:pic>
        <p:nvPicPr>
          <p:cNvPr id="24" name="Graphic 16" descr="City">
            <a:extLst>
              <a:ext uri="{FF2B5EF4-FFF2-40B4-BE49-F238E27FC236}">
                <a16:creationId xmlns:a16="http://schemas.microsoft.com/office/drawing/2014/main" id="{0648978D-E469-6B4A-80D2-56FE8D385E1E}"/>
              </a:ext>
            </a:extLst>
          </p:cNvPr>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233395" y="7240464"/>
            <a:ext cx="581528" cy="660393"/>
          </a:xfrm>
          <a:prstGeom prst="rect">
            <a:avLst/>
          </a:prstGeom>
        </p:spPr>
      </p:pic>
      <p:sp>
        <p:nvSpPr>
          <p:cNvPr id="31" name="Text Box 2">
            <a:extLst>
              <a:ext uri="{FF2B5EF4-FFF2-40B4-BE49-F238E27FC236}">
                <a16:creationId xmlns:a16="http://schemas.microsoft.com/office/drawing/2014/main" id="{DBD6AAEA-B144-FD4B-A79D-1FF655C628D7}"/>
              </a:ext>
            </a:extLst>
          </p:cNvPr>
          <p:cNvSpPr txBox="1">
            <a:spLocks noChangeArrowheads="1"/>
          </p:cNvSpPr>
          <p:nvPr/>
        </p:nvSpPr>
        <p:spPr bwMode="auto">
          <a:xfrm>
            <a:off x="5985329" y="8372459"/>
            <a:ext cx="1701838" cy="279090"/>
          </a:xfrm>
          <a:prstGeom prst="rect">
            <a:avLst/>
          </a:prstGeom>
          <a:noFill/>
          <a:ln w="9525">
            <a:noFill/>
            <a:miter lim="800000"/>
            <a:headEnd/>
            <a:tailEnd/>
          </a:ln>
        </p:spPr>
        <p:txBody>
          <a:bodyPr rot="0" vert="horz" wrap="square" lIns="100584" tIns="50292" rIns="100584" bIns="50292" anchor="t" anchorCtr="0">
            <a:noAutofit/>
          </a:bodyPr>
          <a:lstStyle/>
          <a:p>
            <a:pPr>
              <a:lnSpc>
                <a:spcPct val="107000"/>
              </a:lnSpc>
              <a:spcAft>
                <a:spcPts val="880"/>
              </a:spcAft>
            </a:pPr>
            <a:r>
              <a:rPr lang="en-US" sz="1400" b="1" dirty="0">
                <a:solidFill>
                  <a:srgbClr val="EF643E"/>
                </a:solidFill>
                <a:ea typeface="Calibri" panose="020F0502020204030204" pitchFamily="34" charset="0"/>
                <a:cs typeface="Times New Roman" panose="02020603050405020304" pitchFamily="18" charset="0"/>
              </a:rPr>
              <a:t>GettheFactsOut.org</a:t>
            </a:r>
          </a:p>
        </p:txBody>
      </p:sp>
      <p:sp>
        <p:nvSpPr>
          <p:cNvPr id="36" name="Text Box 2">
            <a:extLst>
              <a:ext uri="{FF2B5EF4-FFF2-40B4-BE49-F238E27FC236}">
                <a16:creationId xmlns:a16="http://schemas.microsoft.com/office/drawing/2014/main" id="{28DC373C-7B69-2042-9324-047152A8C46D}"/>
              </a:ext>
            </a:extLst>
          </p:cNvPr>
          <p:cNvSpPr txBox="1">
            <a:spLocks noChangeArrowheads="1"/>
          </p:cNvSpPr>
          <p:nvPr/>
        </p:nvSpPr>
        <p:spPr bwMode="auto">
          <a:xfrm>
            <a:off x="4313713" y="9577947"/>
            <a:ext cx="3062999" cy="454926"/>
          </a:xfrm>
          <a:prstGeom prst="rect">
            <a:avLst/>
          </a:prstGeom>
          <a:noFill/>
          <a:ln w="9525">
            <a:noFill/>
            <a:miter lim="800000"/>
            <a:headEnd/>
            <a:tailEnd/>
          </a:ln>
        </p:spPr>
        <p:txBody>
          <a:bodyPr rot="0" vert="horz" wrap="square" lIns="100584" tIns="50292" rIns="100584" bIns="50292" anchor="t" anchorCtr="0">
            <a:noAutofit/>
          </a:bodyPr>
          <a:lstStyle/>
          <a:p>
            <a:pPr>
              <a:lnSpc>
                <a:spcPct val="107000"/>
              </a:lnSpc>
              <a:spcAft>
                <a:spcPts val="880"/>
              </a:spcAft>
            </a:pPr>
            <a:r>
              <a:rPr lang="en-US" sz="700" dirty="0">
                <a:latin typeface="+mj-lt"/>
                <a:ea typeface="Calibri" panose="020F0502020204030204" pitchFamily="34" charset="0"/>
                <a:cs typeface="Times New Roman" panose="02020603050405020304" pitchFamily="18" charset="0"/>
              </a:rPr>
              <a:t>Any opinions, findings, and conclusions or recommendations expressed in this material are those of the author(s) and do not necessarily reflect the views of the National Science Foundation. NSF DUE 1821710 &amp; 1821462. </a:t>
            </a:r>
          </a:p>
        </p:txBody>
      </p:sp>
      <p:pic>
        <p:nvPicPr>
          <p:cNvPr id="37" name="Picture 36">
            <a:extLst>
              <a:ext uri="{FF2B5EF4-FFF2-40B4-BE49-F238E27FC236}">
                <a16:creationId xmlns:a16="http://schemas.microsoft.com/office/drawing/2014/main" id="{7A7B6E58-08E8-9E40-8FC6-705876185029}"/>
              </a:ext>
            </a:extLst>
          </p:cNvPr>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7235144" y="9597337"/>
            <a:ext cx="357653" cy="369977"/>
          </a:xfrm>
          <a:prstGeom prst="rect">
            <a:avLst/>
          </a:prstGeom>
          <a:noFill/>
          <a:ln>
            <a:noFill/>
          </a:ln>
        </p:spPr>
      </p:pic>
      <p:sp>
        <p:nvSpPr>
          <p:cNvPr id="38" name="Text Box 2">
            <a:extLst>
              <a:ext uri="{FF2B5EF4-FFF2-40B4-BE49-F238E27FC236}">
                <a16:creationId xmlns:a16="http://schemas.microsoft.com/office/drawing/2014/main" id="{0402EF2C-7C09-DF4C-9722-FD496F65EBA3}"/>
              </a:ext>
            </a:extLst>
          </p:cNvPr>
          <p:cNvSpPr txBox="1">
            <a:spLocks noChangeArrowheads="1"/>
          </p:cNvSpPr>
          <p:nvPr/>
        </p:nvSpPr>
        <p:spPr bwMode="auto">
          <a:xfrm>
            <a:off x="2047949" y="7467644"/>
            <a:ext cx="2482202" cy="353558"/>
          </a:xfrm>
          <a:prstGeom prst="rect">
            <a:avLst/>
          </a:prstGeom>
          <a:noFill/>
          <a:ln w="9525">
            <a:noFill/>
            <a:miter lim="800000"/>
            <a:headEnd/>
            <a:tailEnd/>
          </a:ln>
        </p:spPr>
        <p:txBody>
          <a:bodyPr rot="0" vert="horz" wrap="square" lIns="100584" tIns="50292" rIns="100584" bIns="50292" anchor="t" anchorCtr="0">
            <a:noAutofit/>
          </a:bodyPr>
          <a:lstStyle/>
          <a:p>
            <a:pPr algn="ctr">
              <a:spcAft>
                <a:spcPts val="880"/>
              </a:spcAft>
            </a:pPr>
            <a:r>
              <a:rPr lang="en-US" sz="800" baseline="30000" dirty="0">
                <a:solidFill>
                  <a:srgbClr val="272D41"/>
                </a:solidFill>
                <a:ea typeface="Calibri" panose="020F0502020204030204" pitchFamily="34" charset="0"/>
                <a:cs typeface="Times New Roman" panose="02020603050405020304" pitchFamily="18" charset="0"/>
                <a:sym typeface="Wingdings" panose="05000000000000000000" pitchFamily="2" charset="2"/>
              </a:rPr>
              <a:t></a:t>
            </a:r>
            <a:r>
              <a:rPr lang="en-US" sz="800" dirty="0">
                <a:latin typeface="Calibri" panose="020F0502020204030204" pitchFamily="34" charset="0"/>
                <a:ea typeface="Calibri" panose="020F0502020204030204" pitchFamily="34" charset="0"/>
                <a:cs typeface="Times New Roman" panose="02020603050405020304" pitchFamily="18" charset="0"/>
              </a:rPr>
              <a:t>With a 5% down payment, spending 36% of their income on housing</a:t>
            </a:r>
          </a:p>
        </p:txBody>
      </p:sp>
      <p:pic>
        <p:nvPicPr>
          <p:cNvPr id="39" name="Graphic 15" descr="House">
            <a:extLst>
              <a:ext uri="{FF2B5EF4-FFF2-40B4-BE49-F238E27FC236}">
                <a16:creationId xmlns:a16="http://schemas.microsoft.com/office/drawing/2014/main" id="{00AB1553-CC05-424E-9185-DCD1077DB707}"/>
              </a:ext>
            </a:extLst>
          </p:cNvPr>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1255592" y="5149044"/>
            <a:ext cx="743318" cy="662104"/>
          </a:xfrm>
          <a:prstGeom prst="rect">
            <a:avLst/>
          </a:prstGeom>
        </p:spPr>
      </p:pic>
      <p:sp>
        <p:nvSpPr>
          <p:cNvPr id="6" name="TextBox 5">
            <a:extLst>
              <a:ext uri="{FF2B5EF4-FFF2-40B4-BE49-F238E27FC236}">
                <a16:creationId xmlns:a16="http://schemas.microsoft.com/office/drawing/2014/main" id="{0907C0F0-655E-4B88-ABDD-E01F834178DC}"/>
              </a:ext>
            </a:extLst>
          </p:cNvPr>
          <p:cNvSpPr txBox="1"/>
          <p:nvPr/>
        </p:nvSpPr>
        <p:spPr>
          <a:xfrm>
            <a:off x="5804404" y="9145702"/>
            <a:ext cx="1034259" cy="196208"/>
          </a:xfrm>
          <a:prstGeom prst="rect">
            <a:avLst/>
          </a:prstGeom>
          <a:noFill/>
        </p:spPr>
        <p:txBody>
          <a:bodyPr wrap="none" rtlCol="0">
            <a:spAutoFit/>
          </a:bodyPr>
          <a:lstStyle/>
          <a:p>
            <a:pPr algn="r">
              <a:lnSpc>
                <a:spcPct val="107000"/>
              </a:lnSpc>
              <a:spcAft>
                <a:spcPts val="880"/>
              </a:spcAft>
            </a:pPr>
            <a:r>
              <a:rPr lang="en-US" sz="660" dirty="0">
                <a:latin typeface="+mj-lt"/>
                <a:ea typeface="Calibri" panose="020F0502020204030204" pitchFamily="34" charset="0"/>
                <a:cs typeface="Times New Roman" panose="02020603050405020304" pitchFamily="18" charset="0"/>
              </a:rPr>
              <a:t>Created by AMB .5.20.24</a:t>
            </a:r>
          </a:p>
        </p:txBody>
      </p:sp>
      <p:sp>
        <p:nvSpPr>
          <p:cNvPr id="33" name="Rectangle 6">
            <a:extLst>
              <a:ext uri="{FF2B5EF4-FFF2-40B4-BE49-F238E27FC236}">
                <a16:creationId xmlns:a16="http://schemas.microsoft.com/office/drawing/2014/main" id="{561A0D86-7152-8142-9E71-94B3BB7D89F6}"/>
              </a:ext>
            </a:extLst>
          </p:cNvPr>
          <p:cNvSpPr>
            <a:spLocks noChangeArrowheads="1"/>
          </p:cNvSpPr>
          <p:nvPr/>
        </p:nvSpPr>
        <p:spPr bwMode="auto">
          <a:xfrm>
            <a:off x="114303" y="-220605"/>
            <a:ext cx="203197" cy="441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00584" tIns="50292" rIns="100584" bIns="50292" numCol="1" anchor="ctr" anchorCtr="0" compatLnSpc="1">
            <a:prstTxWarp prst="textNoShape">
              <a:avLst/>
            </a:prstTxWarp>
            <a:spAutoFit/>
          </a:bodyPr>
          <a:lstStyle/>
          <a:p>
            <a:endParaRPr lang="en-US" sz="2207"/>
          </a:p>
        </p:txBody>
      </p:sp>
      <p:sp>
        <p:nvSpPr>
          <p:cNvPr id="42" name="Rectangle 6">
            <a:extLst>
              <a:ext uri="{FF2B5EF4-FFF2-40B4-BE49-F238E27FC236}">
                <a16:creationId xmlns:a16="http://schemas.microsoft.com/office/drawing/2014/main" id="{B29CD01E-F005-2342-94BC-9879D6AB045D}"/>
              </a:ext>
            </a:extLst>
          </p:cNvPr>
          <p:cNvSpPr>
            <a:spLocks noChangeArrowheads="1"/>
          </p:cNvSpPr>
          <p:nvPr/>
        </p:nvSpPr>
        <p:spPr bwMode="auto">
          <a:xfrm>
            <a:off x="114303" y="-220605"/>
            <a:ext cx="203197" cy="441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00584" tIns="50292" rIns="100584" bIns="50292" numCol="1" anchor="ctr" anchorCtr="0" compatLnSpc="1">
            <a:prstTxWarp prst="textNoShape">
              <a:avLst/>
            </a:prstTxWarp>
            <a:spAutoFit/>
          </a:bodyPr>
          <a:lstStyle/>
          <a:p>
            <a:endParaRPr lang="en-US" sz="2207"/>
          </a:p>
        </p:txBody>
      </p:sp>
      <p:sp>
        <p:nvSpPr>
          <p:cNvPr id="52" name="Rectangle 8">
            <a:extLst>
              <a:ext uri="{FF2B5EF4-FFF2-40B4-BE49-F238E27FC236}">
                <a16:creationId xmlns:a16="http://schemas.microsoft.com/office/drawing/2014/main" id="{55453D08-5CE1-844B-9E0B-B2A49332A6E0}"/>
              </a:ext>
            </a:extLst>
          </p:cNvPr>
          <p:cNvSpPr>
            <a:spLocks noChangeArrowheads="1"/>
          </p:cNvSpPr>
          <p:nvPr/>
        </p:nvSpPr>
        <p:spPr bwMode="auto">
          <a:xfrm>
            <a:off x="114303" y="-220605"/>
            <a:ext cx="203197" cy="441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00584" tIns="50292" rIns="100584" bIns="50292" numCol="1" anchor="ctr" anchorCtr="0" compatLnSpc="1">
            <a:prstTxWarp prst="textNoShape">
              <a:avLst/>
            </a:prstTxWarp>
            <a:spAutoFit/>
          </a:bodyPr>
          <a:lstStyle/>
          <a:p>
            <a:endParaRPr lang="en-US" sz="2207"/>
          </a:p>
        </p:txBody>
      </p:sp>
      <p:sp>
        <p:nvSpPr>
          <p:cNvPr id="55" name="Rectangle 8">
            <a:extLst>
              <a:ext uri="{FF2B5EF4-FFF2-40B4-BE49-F238E27FC236}">
                <a16:creationId xmlns:a16="http://schemas.microsoft.com/office/drawing/2014/main" id="{59662109-BC6E-3649-A4D1-DE15DF6F703E}"/>
              </a:ext>
            </a:extLst>
          </p:cNvPr>
          <p:cNvSpPr>
            <a:spLocks noChangeArrowheads="1"/>
          </p:cNvSpPr>
          <p:nvPr/>
        </p:nvSpPr>
        <p:spPr bwMode="auto">
          <a:xfrm>
            <a:off x="114303" y="-220605"/>
            <a:ext cx="203197" cy="441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00584" tIns="50292" rIns="100584" bIns="50292" numCol="1" anchor="ctr" anchorCtr="0" compatLnSpc="1">
            <a:prstTxWarp prst="textNoShape">
              <a:avLst/>
            </a:prstTxWarp>
            <a:spAutoFit/>
          </a:bodyPr>
          <a:lstStyle/>
          <a:p>
            <a:endParaRPr lang="en-US" sz="2207"/>
          </a:p>
        </p:txBody>
      </p:sp>
      <p:sp>
        <p:nvSpPr>
          <p:cNvPr id="17" name="Text Box 2">
            <a:extLst>
              <a:ext uri="{FF2B5EF4-FFF2-40B4-BE49-F238E27FC236}">
                <a16:creationId xmlns:a16="http://schemas.microsoft.com/office/drawing/2014/main" id="{1862CEC3-4D0E-3A4E-AF6F-3BA004044454}"/>
              </a:ext>
            </a:extLst>
          </p:cNvPr>
          <p:cNvSpPr txBox="1">
            <a:spLocks noChangeArrowheads="1"/>
          </p:cNvSpPr>
          <p:nvPr/>
        </p:nvSpPr>
        <p:spPr bwMode="auto">
          <a:xfrm>
            <a:off x="1996010" y="4290855"/>
            <a:ext cx="1486984" cy="296863"/>
          </a:xfrm>
          <a:prstGeom prst="rect">
            <a:avLst/>
          </a:prstGeom>
          <a:noFill/>
          <a:ln w="9525">
            <a:noFill/>
            <a:miter lim="800000"/>
            <a:headEnd/>
            <a:tailEnd/>
          </a:ln>
        </p:spPr>
        <p:txBody>
          <a:bodyPr rot="0" vert="horz" wrap="square" lIns="100584" tIns="50292" rIns="100584" bIns="50292" anchor="t" anchorCtr="0">
            <a:noAutofit/>
          </a:bodyPr>
          <a:lstStyle/>
          <a:p>
            <a:pPr>
              <a:lnSpc>
                <a:spcPct val="107000"/>
              </a:lnSpc>
              <a:spcAft>
                <a:spcPts val="880"/>
              </a:spcAft>
            </a:pPr>
            <a:r>
              <a:rPr lang="en-US" sz="1100" dirty="0">
                <a:latin typeface="Calibri" panose="020F0502020204030204" pitchFamily="34" charset="0"/>
                <a:ea typeface="Calibri" panose="020F0502020204030204" pitchFamily="34" charset="0"/>
                <a:cs typeface="Times New Roman" panose="02020603050405020304" pitchFamily="18" charset="0"/>
              </a:rPr>
              <a:t>Data from 2023-2024  </a:t>
            </a:r>
            <a:endParaRPr lang="en-US" sz="121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80"/>
              </a:spcAft>
            </a:pPr>
            <a:r>
              <a:rPr lang="en-US" sz="1100" dirty="0">
                <a:latin typeface="Calibri" panose="020F0502020204030204" pitchFamily="34" charset="0"/>
                <a:ea typeface="Calibri" panose="020F0502020204030204" pitchFamily="34" charset="0"/>
                <a:cs typeface="Times New Roman" panose="02020603050405020304" pitchFamily="18" charset="0"/>
              </a:rPr>
              <a:t> </a:t>
            </a:r>
            <a:endParaRPr lang="en-US" sz="121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48" name="Graphic 47">
            <a:extLst>
              <a:ext uri="{FF2B5EF4-FFF2-40B4-BE49-F238E27FC236}">
                <a16:creationId xmlns:a16="http://schemas.microsoft.com/office/drawing/2014/main" id="{F769F6EF-68C1-4C8C-B3A8-0C55C3EDC94C}"/>
              </a:ext>
            </a:extLst>
          </p:cNvPr>
          <p:cNvPicPr>
            <a:picLocks noChangeAspect="1"/>
          </p:cNvPicPr>
          <p:nvPr/>
        </p:nvPicPr>
        <p:blipFill>
          <a:blip r:embed="rId18">
            <a:extLst>
              <a:ext uri="{96DAC541-7B7A-43D3-8B79-37D633B846F1}">
                <asvg:svgBlip xmlns:asvg="http://schemas.microsoft.com/office/drawing/2016/SVG/main" r:embed="rId19"/>
              </a:ext>
            </a:extLst>
          </a:blip>
          <a:stretch>
            <a:fillRect/>
          </a:stretch>
        </p:blipFill>
        <p:spPr>
          <a:xfrm>
            <a:off x="3936130" y="9699375"/>
            <a:ext cx="303987" cy="170993"/>
          </a:xfrm>
          <a:prstGeom prst="rect">
            <a:avLst/>
          </a:prstGeom>
        </p:spPr>
      </p:pic>
      <p:pic>
        <p:nvPicPr>
          <p:cNvPr id="49" name="Graphic 48">
            <a:extLst>
              <a:ext uri="{FF2B5EF4-FFF2-40B4-BE49-F238E27FC236}">
                <a16:creationId xmlns:a16="http://schemas.microsoft.com/office/drawing/2014/main" id="{58483375-B151-402C-8DFA-9C0AC7132C04}"/>
              </a:ext>
            </a:extLst>
          </p:cNvPr>
          <p:cNvPicPr>
            <a:picLocks noChangeAspect="1"/>
          </p:cNvPicPr>
          <p:nvPr/>
        </p:nvPicPr>
        <p:blipFill>
          <a:blip r:embed="rId20">
            <a:extLst>
              <a:ext uri="{96DAC541-7B7A-43D3-8B79-37D633B846F1}">
                <asvg:svgBlip xmlns:asvg="http://schemas.microsoft.com/office/drawing/2016/SVG/main" r:embed="rId21"/>
              </a:ext>
            </a:extLst>
          </a:blip>
          <a:stretch>
            <a:fillRect/>
          </a:stretch>
        </p:blipFill>
        <p:spPr>
          <a:xfrm>
            <a:off x="1256518" y="9626607"/>
            <a:ext cx="534499" cy="406266"/>
          </a:xfrm>
          <a:prstGeom prst="rect">
            <a:avLst/>
          </a:prstGeom>
        </p:spPr>
      </p:pic>
      <p:pic>
        <p:nvPicPr>
          <p:cNvPr id="50" name="Picture 49" descr="Text&#10;&#10;Description automatically generated">
            <a:extLst>
              <a:ext uri="{FF2B5EF4-FFF2-40B4-BE49-F238E27FC236}">
                <a16:creationId xmlns:a16="http://schemas.microsoft.com/office/drawing/2014/main" id="{67E7C97E-3EB0-410F-B7A1-D9A74AF026CE}"/>
              </a:ext>
            </a:extLst>
          </p:cNvPr>
          <p:cNvPicPr>
            <a:picLocks noChangeAspect="1"/>
          </p:cNvPicPr>
          <p:nvPr/>
        </p:nvPicPr>
        <p:blipFill>
          <a:blip r:embed="rId22"/>
          <a:stretch>
            <a:fillRect/>
          </a:stretch>
        </p:blipFill>
        <p:spPr>
          <a:xfrm>
            <a:off x="2790811" y="9661087"/>
            <a:ext cx="531917" cy="302528"/>
          </a:xfrm>
          <a:prstGeom prst="rect">
            <a:avLst/>
          </a:prstGeom>
        </p:spPr>
      </p:pic>
      <p:pic>
        <p:nvPicPr>
          <p:cNvPr id="51" name="Picture 50" descr="Logo, company name&#10;&#10;Description automatically generated">
            <a:extLst>
              <a:ext uri="{FF2B5EF4-FFF2-40B4-BE49-F238E27FC236}">
                <a16:creationId xmlns:a16="http://schemas.microsoft.com/office/drawing/2014/main" id="{9566F6E4-5B31-4ECD-B16B-01FBF2EB2E63}"/>
              </a:ext>
            </a:extLst>
          </p:cNvPr>
          <p:cNvPicPr>
            <a:picLocks noChangeAspect="1"/>
          </p:cNvPicPr>
          <p:nvPr/>
        </p:nvPicPr>
        <p:blipFill>
          <a:blip r:embed="rId23"/>
          <a:stretch>
            <a:fillRect/>
          </a:stretch>
        </p:blipFill>
        <p:spPr>
          <a:xfrm>
            <a:off x="1865070" y="9372165"/>
            <a:ext cx="852145" cy="852145"/>
          </a:xfrm>
          <a:prstGeom prst="rect">
            <a:avLst/>
          </a:prstGeom>
        </p:spPr>
      </p:pic>
      <p:pic>
        <p:nvPicPr>
          <p:cNvPr id="53" name="Picture 52" descr="Logo&#10;&#10;Description automatically generated">
            <a:extLst>
              <a:ext uri="{FF2B5EF4-FFF2-40B4-BE49-F238E27FC236}">
                <a16:creationId xmlns:a16="http://schemas.microsoft.com/office/drawing/2014/main" id="{CD058BDF-963A-48C3-9386-AE1D8A18C4F8}"/>
              </a:ext>
            </a:extLst>
          </p:cNvPr>
          <p:cNvPicPr>
            <a:picLocks noChangeAspect="1"/>
          </p:cNvPicPr>
          <p:nvPr/>
        </p:nvPicPr>
        <p:blipFill>
          <a:blip r:embed="rId24"/>
          <a:stretch>
            <a:fillRect/>
          </a:stretch>
        </p:blipFill>
        <p:spPr>
          <a:xfrm>
            <a:off x="3396324" y="9604573"/>
            <a:ext cx="466210" cy="398149"/>
          </a:xfrm>
          <a:prstGeom prst="rect">
            <a:avLst/>
          </a:prstGeom>
        </p:spPr>
      </p:pic>
      <p:sp>
        <p:nvSpPr>
          <p:cNvPr id="16" name="Rectangle 15">
            <a:extLst>
              <a:ext uri="{FF2B5EF4-FFF2-40B4-BE49-F238E27FC236}">
                <a16:creationId xmlns:a16="http://schemas.microsoft.com/office/drawing/2014/main" id="{F6ED9152-1BC7-48B7-9A1D-07D94D934862}"/>
              </a:ext>
            </a:extLst>
          </p:cNvPr>
          <p:cNvSpPr/>
          <p:nvPr/>
        </p:nvSpPr>
        <p:spPr>
          <a:xfrm>
            <a:off x="5081364" y="1491726"/>
            <a:ext cx="2295348" cy="281229"/>
          </a:xfrm>
          <a:prstGeom prst="rect">
            <a:avLst/>
          </a:prstGeom>
          <a:solidFill>
            <a:srgbClr val="EF643E"/>
          </a:solidFill>
          <a:ln>
            <a:solidFill>
              <a:srgbClr val="EF64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t>Sumter County, AL</a:t>
            </a:r>
          </a:p>
        </p:txBody>
      </p:sp>
      <p:sp>
        <p:nvSpPr>
          <p:cNvPr id="35" name="Parallelogram 34">
            <a:extLst>
              <a:ext uri="{FF2B5EF4-FFF2-40B4-BE49-F238E27FC236}">
                <a16:creationId xmlns:a16="http://schemas.microsoft.com/office/drawing/2014/main" id="{9F370C84-291A-4A2F-BD30-34161DDDC8F5}"/>
              </a:ext>
            </a:extLst>
          </p:cNvPr>
          <p:cNvSpPr/>
          <p:nvPr/>
        </p:nvSpPr>
        <p:spPr>
          <a:xfrm>
            <a:off x="369139" y="2394544"/>
            <a:ext cx="1316538" cy="330443"/>
          </a:xfrm>
          <a:prstGeom prst="parallelogram">
            <a:avLst/>
          </a:prstGeom>
          <a:solidFill>
            <a:srgbClr val="1B6F59"/>
          </a:solidFill>
          <a:ln w="15875">
            <a:solidFill>
              <a:srgbClr val="81489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a:solidFill>
                  <a:schemeClr val="bg1"/>
                </a:solidFill>
              </a:rPr>
              <a:t>SALARY</a:t>
            </a:r>
          </a:p>
        </p:txBody>
      </p:sp>
      <p:sp>
        <p:nvSpPr>
          <p:cNvPr id="58" name="TextBox 57">
            <a:extLst>
              <a:ext uri="{FF2B5EF4-FFF2-40B4-BE49-F238E27FC236}">
                <a16:creationId xmlns:a16="http://schemas.microsoft.com/office/drawing/2014/main" id="{FFAEB179-07AB-4402-8BB9-26CBB9008C00}"/>
              </a:ext>
            </a:extLst>
          </p:cNvPr>
          <p:cNvSpPr txBox="1"/>
          <p:nvPr/>
        </p:nvSpPr>
        <p:spPr>
          <a:xfrm>
            <a:off x="2737173" y="1871672"/>
            <a:ext cx="4655878" cy="498598"/>
          </a:xfrm>
          <a:prstGeom prst="rect">
            <a:avLst/>
          </a:prstGeom>
          <a:noFill/>
        </p:spPr>
        <p:txBody>
          <a:bodyPr wrap="square" rtlCol="0">
            <a:spAutoFit/>
          </a:bodyPr>
          <a:lstStyle/>
          <a:p>
            <a:pPr algn="r"/>
            <a:r>
              <a:rPr lang="en-US" sz="1320" dirty="0">
                <a:latin typeface="Open Sans" panose="020B0606030504020204" pitchFamily="34" charset="0"/>
                <a:ea typeface="Open Sans" panose="020B0606030504020204" pitchFamily="34" charset="0"/>
                <a:cs typeface="Open Sans" panose="020B0606030504020204" pitchFamily="34" charset="0"/>
              </a:rPr>
              <a:t>Teachers in the US </a:t>
            </a:r>
            <a:r>
              <a:rPr lang="en-US" sz="1320" b="1" dirty="0">
                <a:latin typeface="Open Sans" panose="020B0606030504020204" pitchFamily="34" charset="0"/>
                <a:ea typeface="Open Sans" panose="020B0606030504020204" pitchFamily="34" charset="0"/>
                <a:cs typeface="Open Sans" panose="020B0606030504020204" pitchFamily="34" charset="0"/>
              </a:rPr>
              <a:t>rate their lives better </a:t>
            </a:r>
          </a:p>
          <a:p>
            <a:pPr algn="r"/>
            <a:r>
              <a:rPr lang="en-US" sz="1320" dirty="0">
                <a:latin typeface="Open Sans" panose="020B0606030504020204" pitchFamily="34" charset="0"/>
                <a:ea typeface="Open Sans" panose="020B0606030504020204" pitchFamily="34" charset="0"/>
                <a:cs typeface="Open Sans" panose="020B0606030504020204" pitchFamily="34" charset="0"/>
              </a:rPr>
              <a:t>than all other occupation groups, trailing only physicians.</a:t>
            </a:r>
          </a:p>
        </p:txBody>
      </p:sp>
      <p:sp>
        <p:nvSpPr>
          <p:cNvPr id="59" name="Parallelogram 58">
            <a:extLst>
              <a:ext uri="{FF2B5EF4-FFF2-40B4-BE49-F238E27FC236}">
                <a16:creationId xmlns:a16="http://schemas.microsoft.com/office/drawing/2014/main" id="{D4020499-137A-430B-BED6-D5C00E58A2FD}"/>
              </a:ext>
            </a:extLst>
          </p:cNvPr>
          <p:cNvSpPr/>
          <p:nvPr/>
        </p:nvSpPr>
        <p:spPr>
          <a:xfrm>
            <a:off x="389721" y="4771389"/>
            <a:ext cx="1405555" cy="330443"/>
          </a:xfrm>
          <a:prstGeom prst="parallelogram">
            <a:avLst/>
          </a:prstGeom>
          <a:solidFill>
            <a:srgbClr val="2B4FC5"/>
          </a:solidFill>
          <a:ln w="15875">
            <a:solidFill>
              <a:srgbClr val="2C9CC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a:solidFill>
                  <a:schemeClr val="bg1"/>
                </a:solidFill>
              </a:rPr>
              <a:t>HOUSING</a:t>
            </a:r>
          </a:p>
        </p:txBody>
      </p:sp>
      <p:sp>
        <p:nvSpPr>
          <p:cNvPr id="61" name="Text Box 2">
            <a:extLst>
              <a:ext uri="{FF2B5EF4-FFF2-40B4-BE49-F238E27FC236}">
                <a16:creationId xmlns:a16="http://schemas.microsoft.com/office/drawing/2014/main" id="{FD8FDCEE-9299-4766-BC0D-246F7CCC7DCC}"/>
              </a:ext>
            </a:extLst>
          </p:cNvPr>
          <p:cNvSpPr txBox="1">
            <a:spLocks noChangeArrowheads="1"/>
          </p:cNvSpPr>
          <p:nvPr/>
        </p:nvSpPr>
        <p:spPr bwMode="auto">
          <a:xfrm>
            <a:off x="4704618" y="7440969"/>
            <a:ext cx="2627631" cy="353558"/>
          </a:xfrm>
          <a:prstGeom prst="rect">
            <a:avLst/>
          </a:prstGeom>
          <a:noFill/>
          <a:ln w="9525">
            <a:noFill/>
            <a:miter lim="800000"/>
            <a:headEnd/>
            <a:tailEnd/>
          </a:ln>
        </p:spPr>
        <p:txBody>
          <a:bodyPr rot="0" vert="horz" wrap="square" lIns="100584" tIns="50292" rIns="100584" bIns="50292" anchor="t" anchorCtr="0">
            <a:noAutofit/>
          </a:bodyPr>
          <a:lstStyle/>
          <a:p>
            <a:pPr algn="ctr">
              <a:spcAft>
                <a:spcPts val="880"/>
              </a:spcAft>
            </a:pPr>
            <a:r>
              <a:rPr lang="en-US" sz="800" baseline="30000" dirty="0">
                <a:solidFill>
                  <a:srgbClr val="272D41"/>
                </a:solidFill>
                <a:ea typeface="Calibri" panose="020F0502020204030204" pitchFamily="34" charset="0"/>
                <a:cs typeface="Times New Roman" panose="02020603050405020304" pitchFamily="18" charset="0"/>
                <a:sym typeface="Wingdings" panose="05000000000000000000" pitchFamily="2" charset="2"/>
              </a:rPr>
              <a:t></a:t>
            </a:r>
            <a:r>
              <a:rPr lang="en-US" sz="800" dirty="0">
                <a:latin typeface="Calibri" panose="020F0502020204030204" pitchFamily="34" charset="0"/>
                <a:ea typeface="Calibri" panose="020F0502020204030204" pitchFamily="34" charset="0"/>
                <a:cs typeface="Times New Roman" panose="02020603050405020304" pitchFamily="18" charset="0"/>
              </a:rPr>
              <a:t>With a 20% down payment, spending 36% of their income on housing</a:t>
            </a:r>
          </a:p>
        </p:txBody>
      </p:sp>
      <p:sp>
        <p:nvSpPr>
          <p:cNvPr id="62" name="Parallelogram 61">
            <a:extLst>
              <a:ext uri="{FF2B5EF4-FFF2-40B4-BE49-F238E27FC236}">
                <a16:creationId xmlns:a16="http://schemas.microsoft.com/office/drawing/2014/main" id="{FD4A3D6A-C207-4254-B661-2A9F98990EC2}"/>
              </a:ext>
            </a:extLst>
          </p:cNvPr>
          <p:cNvSpPr/>
          <p:nvPr/>
        </p:nvSpPr>
        <p:spPr>
          <a:xfrm>
            <a:off x="369139" y="8043386"/>
            <a:ext cx="1778780" cy="330443"/>
          </a:xfrm>
          <a:prstGeom prst="parallelogram">
            <a:avLst/>
          </a:prstGeom>
          <a:solidFill>
            <a:srgbClr val="B64389"/>
          </a:solidFill>
          <a:ln w="15875">
            <a:solidFill>
              <a:srgbClr val="2B4FC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a:solidFill>
                  <a:schemeClr val="bg1"/>
                </a:solidFill>
              </a:rPr>
              <a:t>RETIREMENT</a:t>
            </a:r>
          </a:p>
        </p:txBody>
      </p:sp>
      <p:sp>
        <p:nvSpPr>
          <p:cNvPr id="64" name="TextBox 63">
            <a:extLst>
              <a:ext uri="{FF2B5EF4-FFF2-40B4-BE49-F238E27FC236}">
                <a16:creationId xmlns:a16="http://schemas.microsoft.com/office/drawing/2014/main" id="{618B2A7F-E790-4A2C-9423-1B966D1B78D8}"/>
              </a:ext>
            </a:extLst>
          </p:cNvPr>
          <p:cNvSpPr txBox="1"/>
          <p:nvPr/>
        </p:nvSpPr>
        <p:spPr>
          <a:xfrm>
            <a:off x="2227394" y="8357408"/>
            <a:ext cx="595898" cy="338554"/>
          </a:xfrm>
          <a:prstGeom prst="rect">
            <a:avLst/>
          </a:prstGeom>
          <a:noFill/>
        </p:spPr>
        <p:txBody>
          <a:bodyPr wrap="square" rtlCol="0">
            <a:spAutoFit/>
          </a:bodyPr>
          <a:lstStyle/>
          <a:p>
            <a:pPr algn="ctr"/>
            <a:r>
              <a:rPr lang="en-US" sz="1600" b="1" dirty="0">
                <a:latin typeface="Open Sans Extrabold" panose="020B0606030504020204" pitchFamily="34" charset="0"/>
                <a:ea typeface="Open Sans Extrabold" panose="020B0606030504020204" pitchFamily="34" charset="0"/>
                <a:cs typeface="Open Sans Extrabold" panose="020B0606030504020204" pitchFamily="34" charset="0"/>
              </a:rPr>
              <a:t>59</a:t>
            </a:r>
          </a:p>
        </p:txBody>
      </p:sp>
      <p:sp>
        <p:nvSpPr>
          <p:cNvPr id="65" name="TextBox 64">
            <a:extLst>
              <a:ext uri="{FF2B5EF4-FFF2-40B4-BE49-F238E27FC236}">
                <a16:creationId xmlns:a16="http://schemas.microsoft.com/office/drawing/2014/main" id="{2A1F5D61-0DAF-46D5-B0DE-4109C81E8EEA}"/>
              </a:ext>
            </a:extLst>
          </p:cNvPr>
          <p:cNvSpPr txBox="1"/>
          <p:nvPr/>
        </p:nvSpPr>
        <p:spPr>
          <a:xfrm>
            <a:off x="2289705" y="9086906"/>
            <a:ext cx="470613" cy="338554"/>
          </a:xfrm>
          <a:prstGeom prst="rect">
            <a:avLst/>
          </a:prstGeom>
          <a:noFill/>
        </p:spPr>
        <p:txBody>
          <a:bodyPr wrap="square" rtlCol="0">
            <a:spAutoFit/>
          </a:bodyPr>
          <a:lstStyle/>
          <a:p>
            <a:pPr algn="ctr"/>
            <a:r>
              <a:rPr lang="en-US" sz="1600" b="1" dirty="0">
                <a:latin typeface="Open Sans Extrabold" panose="020B0606030504020204" pitchFamily="34" charset="0"/>
                <a:ea typeface="Open Sans Extrabold" panose="020B0606030504020204" pitchFamily="34" charset="0"/>
                <a:cs typeface="Open Sans Extrabold" panose="020B0606030504020204" pitchFamily="34" charset="0"/>
              </a:rPr>
              <a:t>63</a:t>
            </a:r>
          </a:p>
        </p:txBody>
      </p:sp>
      <p:sp>
        <p:nvSpPr>
          <p:cNvPr id="66" name="TextBox 65">
            <a:extLst>
              <a:ext uri="{FF2B5EF4-FFF2-40B4-BE49-F238E27FC236}">
                <a16:creationId xmlns:a16="http://schemas.microsoft.com/office/drawing/2014/main" id="{73453EAD-7A39-4F22-8D37-869732E1D97A}"/>
              </a:ext>
            </a:extLst>
          </p:cNvPr>
          <p:cNvSpPr txBox="1"/>
          <p:nvPr/>
        </p:nvSpPr>
        <p:spPr>
          <a:xfrm>
            <a:off x="2723641" y="8331160"/>
            <a:ext cx="1128625" cy="400110"/>
          </a:xfrm>
          <a:prstGeom prst="rect">
            <a:avLst/>
          </a:prstGeom>
          <a:noFill/>
        </p:spPr>
        <p:txBody>
          <a:bodyPr wrap="square" rtlCol="0">
            <a:spAutoFit/>
          </a:bodyPr>
          <a:lstStyle/>
          <a:p>
            <a:r>
              <a:rPr lang="en-US" sz="1000" dirty="0">
                <a:ea typeface="Open Sans Light" panose="020B0306030504020204" pitchFamily="34" charset="0"/>
                <a:cs typeface="Open Sans Light" panose="020B0306030504020204" pitchFamily="34" charset="0"/>
              </a:rPr>
              <a:t>Teacher average retirement age</a:t>
            </a:r>
          </a:p>
        </p:txBody>
      </p:sp>
      <p:sp>
        <p:nvSpPr>
          <p:cNvPr id="67" name="TextBox 66">
            <a:extLst>
              <a:ext uri="{FF2B5EF4-FFF2-40B4-BE49-F238E27FC236}">
                <a16:creationId xmlns:a16="http://schemas.microsoft.com/office/drawing/2014/main" id="{B64B14C1-6498-410E-9CFF-C5C7D072F6B9}"/>
              </a:ext>
            </a:extLst>
          </p:cNvPr>
          <p:cNvSpPr txBox="1"/>
          <p:nvPr/>
        </p:nvSpPr>
        <p:spPr>
          <a:xfrm>
            <a:off x="2705818" y="9038849"/>
            <a:ext cx="1267625" cy="400110"/>
          </a:xfrm>
          <a:prstGeom prst="rect">
            <a:avLst/>
          </a:prstGeom>
          <a:noFill/>
        </p:spPr>
        <p:txBody>
          <a:bodyPr wrap="square" rtlCol="0">
            <a:spAutoFit/>
          </a:bodyPr>
          <a:lstStyle/>
          <a:p>
            <a:r>
              <a:rPr lang="en-US" sz="1000" dirty="0">
                <a:ea typeface="Open Sans Light" panose="020B0306030504020204" pitchFamily="34" charset="0"/>
                <a:cs typeface="Open Sans Light" panose="020B0306030504020204" pitchFamily="34" charset="0"/>
              </a:rPr>
              <a:t>All careers average retirement age</a:t>
            </a:r>
          </a:p>
        </p:txBody>
      </p:sp>
      <p:sp>
        <p:nvSpPr>
          <p:cNvPr id="45" name="TextBox 44">
            <a:extLst>
              <a:ext uri="{FF2B5EF4-FFF2-40B4-BE49-F238E27FC236}">
                <a16:creationId xmlns:a16="http://schemas.microsoft.com/office/drawing/2014/main" id="{C777F7CE-6AA3-4CBC-BD0C-811FCB3B96F3}"/>
              </a:ext>
            </a:extLst>
          </p:cNvPr>
          <p:cNvSpPr txBox="1"/>
          <p:nvPr/>
        </p:nvSpPr>
        <p:spPr>
          <a:xfrm>
            <a:off x="2086063" y="2518049"/>
            <a:ext cx="1683524" cy="307777"/>
          </a:xfrm>
          <a:prstGeom prst="rect">
            <a:avLst/>
          </a:prstGeom>
          <a:noFill/>
        </p:spPr>
        <p:txBody>
          <a:bodyPr wrap="square" rtlCol="0">
            <a:spAutoFit/>
          </a:bodyPr>
          <a:lstStyle/>
          <a:p>
            <a:r>
              <a:rPr lang="en-US" sz="1400" b="1" dirty="0"/>
              <a:t>Base Salary</a:t>
            </a:r>
          </a:p>
        </p:txBody>
      </p:sp>
      <p:sp>
        <p:nvSpPr>
          <p:cNvPr id="68" name="TextBox 67">
            <a:extLst>
              <a:ext uri="{FF2B5EF4-FFF2-40B4-BE49-F238E27FC236}">
                <a16:creationId xmlns:a16="http://schemas.microsoft.com/office/drawing/2014/main" id="{2D6422AA-D5C7-42B1-8391-E6B7D62C3449}"/>
              </a:ext>
            </a:extLst>
          </p:cNvPr>
          <p:cNvSpPr txBox="1"/>
          <p:nvPr/>
        </p:nvSpPr>
        <p:spPr>
          <a:xfrm>
            <a:off x="5552099" y="2499038"/>
            <a:ext cx="689532" cy="307777"/>
          </a:xfrm>
          <a:prstGeom prst="rect">
            <a:avLst/>
          </a:prstGeom>
          <a:noFill/>
        </p:spPr>
        <p:txBody>
          <a:bodyPr wrap="square" rtlCol="0">
            <a:spAutoFit/>
          </a:bodyPr>
          <a:lstStyle/>
          <a:p>
            <a:r>
              <a:rPr lang="en-US" sz="1400" b="1" dirty="0"/>
              <a:t>Plus</a:t>
            </a:r>
          </a:p>
        </p:txBody>
      </p:sp>
      <p:sp>
        <p:nvSpPr>
          <p:cNvPr id="71" name="TextBox 70">
            <a:extLst>
              <a:ext uri="{FF2B5EF4-FFF2-40B4-BE49-F238E27FC236}">
                <a16:creationId xmlns:a16="http://schemas.microsoft.com/office/drawing/2014/main" id="{2D4A863C-A626-4043-9F21-182936EA20C1}"/>
              </a:ext>
            </a:extLst>
          </p:cNvPr>
          <p:cNvSpPr txBox="1"/>
          <p:nvPr/>
        </p:nvSpPr>
        <p:spPr>
          <a:xfrm>
            <a:off x="6301228" y="2801634"/>
            <a:ext cx="1135923" cy="553998"/>
          </a:xfrm>
          <a:prstGeom prst="rect">
            <a:avLst/>
          </a:prstGeom>
          <a:noFill/>
        </p:spPr>
        <p:txBody>
          <a:bodyPr wrap="square" rtlCol="0">
            <a:spAutoFit/>
          </a:bodyPr>
          <a:lstStyle/>
          <a:p>
            <a:r>
              <a:rPr lang="en-US" sz="1000" b="1" dirty="0">
                <a:ea typeface="Open Sans" panose="020B0606030504020204" pitchFamily="34" charset="0"/>
                <a:cs typeface="Open Sans" panose="020B0606030504020204" pitchFamily="34" charset="0"/>
              </a:rPr>
              <a:t>FOR COACHING</a:t>
            </a:r>
          </a:p>
          <a:p>
            <a:r>
              <a:rPr lang="en-US" sz="1000" dirty="0">
                <a:ea typeface="Open Sans" panose="020B0606030504020204" pitchFamily="34" charset="0"/>
                <a:cs typeface="Open Sans" panose="020B0606030504020204" pitchFamily="34" charset="0"/>
              </a:rPr>
              <a:t>like head coach or assistant coach</a:t>
            </a:r>
          </a:p>
        </p:txBody>
      </p:sp>
      <p:sp>
        <p:nvSpPr>
          <p:cNvPr id="72" name="TextBox 71">
            <a:extLst>
              <a:ext uri="{FF2B5EF4-FFF2-40B4-BE49-F238E27FC236}">
                <a16:creationId xmlns:a16="http://schemas.microsoft.com/office/drawing/2014/main" id="{BF2B9C82-AAF0-4982-8CCB-E1617201FAD7}"/>
              </a:ext>
            </a:extLst>
          </p:cNvPr>
          <p:cNvSpPr txBox="1"/>
          <p:nvPr/>
        </p:nvSpPr>
        <p:spPr>
          <a:xfrm>
            <a:off x="5578631" y="4409880"/>
            <a:ext cx="1858200" cy="400110"/>
          </a:xfrm>
          <a:prstGeom prst="rect">
            <a:avLst/>
          </a:prstGeom>
          <a:noFill/>
        </p:spPr>
        <p:txBody>
          <a:bodyPr wrap="square" rtlCol="0">
            <a:spAutoFit/>
          </a:bodyPr>
          <a:lstStyle/>
          <a:p>
            <a:r>
              <a:rPr lang="en-US" sz="1000" b="1" dirty="0">
                <a:ea typeface="Open Sans" panose="020B0606030504020204" pitchFamily="34" charset="0"/>
                <a:cs typeface="Open Sans" panose="020B0606030504020204" pitchFamily="34" charset="0"/>
              </a:rPr>
              <a:t>FOR CLUBS</a:t>
            </a:r>
          </a:p>
          <a:p>
            <a:r>
              <a:rPr lang="en-US" sz="1000" dirty="0">
                <a:ea typeface="Open Sans" panose="020B0606030504020204" pitchFamily="34" charset="0"/>
                <a:cs typeface="Open Sans" panose="020B0606030504020204" pitchFamily="34" charset="0"/>
              </a:rPr>
              <a:t>like band, robotics, or yearbook</a:t>
            </a:r>
          </a:p>
        </p:txBody>
      </p:sp>
      <p:sp>
        <p:nvSpPr>
          <p:cNvPr id="75" name="TextBox 74">
            <a:extLst>
              <a:ext uri="{FF2B5EF4-FFF2-40B4-BE49-F238E27FC236}">
                <a16:creationId xmlns:a16="http://schemas.microsoft.com/office/drawing/2014/main" id="{0F130FB1-411A-458B-8769-BC6B6920488D}"/>
              </a:ext>
            </a:extLst>
          </p:cNvPr>
          <p:cNvSpPr txBox="1"/>
          <p:nvPr/>
        </p:nvSpPr>
        <p:spPr>
          <a:xfrm>
            <a:off x="5625730" y="2944640"/>
            <a:ext cx="765616" cy="400110"/>
          </a:xfrm>
          <a:prstGeom prst="rect">
            <a:avLst/>
          </a:prstGeom>
          <a:noFill/>
        </p:spPr>
        <p:txBody>
          <a:bodyPr wrap="square" rtlCol="0">
            <a:spAutoFit/>
          </a:bodyPr>
          <a:lstStyle/>
          <a:p>
            <a:r>
              <a:rPr lang="en-US" sz="1000" b="1" dirty="0">
                <a:solidFill>
                  <a:srgbClr val="814892"/>
                </a:solidFill>
              </a:rPr>
              <a:t>$1,500 - $10,000</a:t>
            </a:r>
          </a:p>
        </p:txBody>
      </p:sp>
      <p:sp>
        <p:nvSpPr>
          <p:cNvPr id="76" name="TextBox 75">
            <a:extLst>
              <a:ext uri="{FF2B5EF4-FFF2-40B4-BE49-F238E27FC236}">
                <a16:creationId xmlns:a16="http://schemas.microsoft.com/office/drawing/2014/main" id="{68C7423B-B7F5-4E72-AC43-F732676AEA61}"/>
              </a:ext>
            </a:extLst>
          </p:cNvPr>
          <p:cNvSpPr txBox="1"/>
          <p:nvPr/>
        </p:nvSpPr>
        <p:spPr>
          <a:xfrm>
            <a:off x="6584213" y="4055504"/>
            <a:ext cx="927943" cy="400110"/>
          </a:xfrm>
          <a:prstGeom prst="rect">
            <a:avLst/>
          </a:prstGeom>
          <a:noFill/>
        </p:spPr>
        <p:txBody>
          <a:bodyPr wrap="square" rtlCol="0">
            <a:spAutoFit/>
          </a:bodyPr>
          <a:lstStyle/>
          <a:p>
            <a:r>
              <a:rPr lang="en-US" sz="1000" b="1" dirty="0">
                <a:solidFill>
                  <a:srgbClr val="814892"/>
                </a:solidFill>
              </a:rPr>
              <a:t>$   300 -$4,590</a:t>
            </a:r>
          </a:p>
        </p:txBody>
      </p:sp>
      <p:cxnSp>
        <p:nvCxnSpPr>
          <p:cNvPr id="79" name="Straight Arrow Connector 78">
            <a:extLst>
              <a:ext uri="{FF2B5EF4-FFF2-40B4-BE49-F238E27FC236}">
                <a16:creationId xmlns:a16="http://schemas.microsoft.com/office/drawing/2014/main" id="{36CD2BE0-803F-4EDA-ACE8-32347E6D60FC}"/>
              </a:ext>
            </a:extLst>
          </p:cNvPr>
          <p:cNvCxnSpPr/>
          <p:nvPr/>
        </p:nvCxnSpPr>
        <p:spPr>
          <a:xfrm>
            <a:off x="3132398" y="2658837"/>
            <a:ext cx="357724" cy="0"/>
          </a:xfrm>
          <a:prstGeom prst="straightConnector1">
            <a:avLst/>
          </a:prstGeom>
          <a:ln w="28575">
            <a:solidFill>
              <a:srgbClr val="AD79BD"/>
            </a:solidFill>
            <a:tailEnd type="triangle"/>
          </a:ln>
        </p:spPr>
        <p:style>
          <a:lnRef idx="1">
            <a:schemeClr val="accent1"/>
          </a:lnRef>
          <a:fillRef idx="0">
            <a:schemeClr val="accent1"/>
          </a:fillRef>
          <a:effectRef idx="0">
            <a:schemeClr val="accent1"/>
          </a:effectRef>
          <a:fontRef idx="minor">
            <a:schemeClr val="tx1"/>
          </a:fontRef>
        </p:style>
      </p:cxnSp>
      <p:pic>
        <p:nvPicPr>
          <p:cNvPr id="7" name="Picture 6" descr="Qr code&#10;&#10;Description automatically generated">
            <a:extLst>
              <a:ext uri="{FF2B5EF4-FFF2-40B4-BE49-F238E27FC236}">
                <a16:creationId xmlns:a16="http://schemas.microsoft.com/office/drawing/2014/main" id="{E26EB0E1-CBAE-4BD3-8A4D-BF4A04CB4566}"/>
              </a:ext>
            </a:extLst>
          </p:cNvPr>
          <p:cNvPicPr>
            <a:picLocks noChangeAspect="1"/>
          </p:cNvPicPr>
          <p:nvPr/>
        </p:nvPicPr>
        <p:blipFill>
          <a:blip r:embed="rId25"/>
          <a:stretch>
            <a:fillRect/>
          </a:stretch>
        </p:blipFill>
        <p:spPr>
          <a:xfrm>
            <a:off x="6806594" y="8633922"/>
            <a:ext cx="718989" cy="718989"/>
          </a:xfrm>
          <a:prstGeom prst="rect">
            <a:avLst/>
          </a:prstGeom>
        </p:spPr>
      </p:pic>
      <p:pic>
        <p:nvPicPr>
          <p:cNvPr id="90" name="Picture 89" descr="A picture containing clock&#10;&#10;Description automatically generated">
            <a:extLst>
              <a:ext uri="{FF2B5EF4-FFF2-40B4-BE49-F238E27FC236}">
                <a16:creationId xmlns:a16="http://schemas.microsoft.com/office/drawing/2014/main" id="{F7C61D99-5F87-47DF-B779-BAF954263FAE}"/>
              </a:ext>
            </a:extLst>
          </p:cNvPr>
          <p:cNvPicPr>
            <a:picLocks noChangeAspect="1"/>
          </p:cNvPicPr>
          <p:nvPr/>
        </p:nvPicPr>
        <p:blipFill>
          <a:blip r:embed="rId26"/>
          <a:stretch>
            <a:fillRect/>
          </a:stretch>
        </p:blipFill>
        <p:spPr>
          <a:xfrm>
            <a:off x="2440511" y="7856954"/>
            <a:ext cx="616258" cy="616258"/>
          </a:xfrm>
          <a:prstGeom prst="rect">
            <a:avLst/>
          </a:prstGeom>
        </p:spPr>
      </p:pic>
      <p:sp>
        <p:nvSpPr>
          <p:cNvPr id="25" name="TextBox 24">
            <a:extLst>
              <a:ext uri="{FF2B5EF4-FFF2-40B4-BE49-F238E27FC236}">
                <a16:creationId xmlns:a16="http://schemas.microsoft.com/office/drawing/2014/main" id="{095D0A0F-C143-45A9-9268-4DBD435FFAFB}"/>
              </a:ext>
            </a:extLst>
          </p:cNvPr>
          <p:cNvSpPr txBox="1"/>
          <p:nvPr/>
        </p:nvSpPr>
        <p:spPr>
          <a:xfrm>
            <a:off x="396250" y="8467538"/>
            <a:ext cx="1710198" cy="1015663"/>
          </a:xfrm>
          <a:prstGeom prst="rect">
            <a:avLst/>
          </a:prstGeom>
          <a:noFill/>
        </p:spPr>
        <p:txBody>
          <a:bodyPr wrap="square" rtlCol="0">
            <a:spAutoFit/>
          </a:bodyPr>
          <a:lstStyle/>
          <a:p>
            <a:r>
              <a:rPr lang="en-US" sz="1200" dirty="0"/>
              <a:t>Most teaching jobs have better retirement benefits than other jobs you can get with the same degree.</a:t>
            </a:r>
          </a:p>
        </p:txBody>
      </p:sp>
      <p:pic>
        <p:nvPicPr>
          <p:cNvPr id="95" name="Picture 94" descr="Graphical user interface&#10;&#10;Description automatically generated">
            <a:extLst>
              <a:ext uri="{FF2B5EF4-FFF2-40B4-BE49-F238E27FC236}">
                <a16:creationId xmlns:a16="http://schemas.microsoft.com/office/drawing/2014/main" id="{6C159BED-4108-4E14-9FB0-D57409C5B58D}"/>
              </a:ext>
            </a:extLst>
          </p:cNvPr>
          <p:cNvPicPr>
            <a:picLocks noChangeAspect="1"/>
          </p:cNvPicPr>
          <p:nvPr/>
        </p:nvPicPr>
        <p:blipFill rotWithShape="1">
          <a:blip r:embed="rId27"/>
          <a:srcRect l="60133" b="31866"/>
          <a:stretch/>
        </p:blipFill>
        <p:spPr>
          <a:xfrm>
            <a:off x="6008538" y="8681505"/>
            <a:ext cx="763846" cy="502446"/>
          </a:xfrm>
          <a:prstGeom prst="rect">
            <a:avLst/>
          </a:prstGeom>
        </p:spPr>
      </p:pic>
      <p:sp>
        <p:nvSpPr>
          <p:cNvPr id="18" name="TextBox 17">
            <a:extLst>
              <a:ext uri="{FF2B5EF4-FFF2-40B4-BE49-F238E27FC236}">
                <a16:creationId xmlns:a16="http://schemas.microsoft.com/office/drawing/2014/main" id="{A7AC63F0-CC6F-96B4-DB8A-D3EC7A77A50B}"/>
              </a:ext>
            </a:extLst>
          </p:cNvPr>
          <p:cNvSpPr txBox="1"/>
          <p:nvPr/>
        </p:nvSpPr>
        <p:spPr>
          <a:xfrm>
            <a:off x="2267044" y="8731345"/>
            <a:ext cx="1710198" cy="307777"/>
          </a:xfrm>
          <a:prstGeom prst="rect">
            <a:avLst/>
          </a:prstGeom>
          <a:noFill/>
        </p:spPr>
        <p:txBody>
          <a:bodyPr wrap="square" rtlCol="0">
            <a:spAutoFit/>
          </a:bodyPr>
          <a:lstStyle/>
          <a:p>
            <a:pPr algn="ctr"/>
            <a:r>
              <a:rPr lang="en-US" sz="1400" b="1" cap="all" dirty="0">
                <a:solidFill>
                  <a:srgbClr val="B64389"/>
                </a:solidFill>
                <a:latin typeface="Open Sans Extrabold" panose="020B0606030504020204" pitchFamily="34" charset="0"/>
                <a:ea typeface="Open Sans Extrabold" panose="020B0606030504020204" pitchFamily="34" charset="0"/>
                <a:cs typeface="Open Sans Extrabold" panose="020B0606030504020204" pitchFamily="34" charset="0"/>
              </a:rPr>
              <a:t>4 years earlier </a:t>
            </a:r>
          </a:p>
        </p:txBody>
      </p:sp>
      <p:sp>
        <p:nvSpPr>
          <p:cNvPr id="26" name="TextBox 25">
            <a:extLst>
              <a:ext uri="{FF2B5EF4-FFF2-40B4-BE49-F238E27FC236}">
                <a16:creationId xmlns:a16="http://schemas.microsoft.com/office/drawing/2014/main" id="{1993CA9F-655E-5F8F-1C6E-BBBE4F8400D5}"/>
              </a:ext>
            </a:extLst>
          </p:cNvPr>
          <p:cNvSpPr txBox="1"/>
          <p:nvPr/>
        </p:nvSpPr>
        <p:spPr>
          <a:xfrm>
            <a:off x="3399196" y="9386801"/>
            <a:ext cx="4290843" cy="215444"/>
          </a:xfrm>
          <a:prstGeom prst="rect">
            <a:avLst/>
          </a:prstGeom>
          <a:noFill/>
        </p:spPr>
        <p:txBody>
          <a:bodyPr wrap="square" rtlCol="0">
            <a:spAutoFit/>
          </a:bodyPr>
          <a:lstStyle/>
          <a:p>
            <a:r>
              <a:rPr lang="en-US" sz="800" dirty="0"/>
              <a:t>*U.S. Bureau of Labor and Statistics, Zillow, U.S. Department of Housing and Urban Development</a:t>
            </a:r>
          </a:p>
        </p:txBody>
      </p:sp>
      <p:pic>
        <p:nvPicPr>
          <p:cNvPr id="2" name="Picture 1">
            <a:extLst>
              <a:ext uri="{FF2B5EF4-FFF2-40B4-BE49-F238E27FC236}">
                <a16:creationId xmlns:a16="http://schemas.microsoft.com/office/drawing/2014/main" id="{D98081D2-3A6B-9E2E-6DA1-B382E201642F}"/>
              </a:ext>
            </a:extLst>
          </p:cNvPr>
          <p:cNvPicPr>
            <a:picLocks noChangeAspect="1"/>
          </p:cNvPicPr>
          <p:nvPr/>
        </p:nvPicPr>
        <p:blipFill>
          <a:blip r:embed="rId28"/>
          <a:stretch>
            <a:fillRect/>
          </a:stretch>
        </p:blipFill>
        <p:spPr>
          <a:xfrm>
            <a:off x="6560709" y="3475945"/>
            <a:ext cx="652329" cy="445047"/>
          </a:xfrm>
          <a:prstGeom prst="rect">
            <a:avLst/>
          </a:prstGeom>
        </p:spPr>
      </p:pic>
      <p:pic>
        <p:nvPicPr>
          <p:cNvPr id="5" name="Picture 4">
            <a:extLst>
              <a:ext uri="{FF2B5EF4-FFF2-40B4-BE49-F238E27FC236}">
                <a16:creationId xmlns:a16="http://schemas.microsoft.com/office/drawing/2014/main" id="{B47634B9-992E-D709-54BF-C0B612B1EF29}"/>
              </a:ext>
            </a:extLst>
          </p:cNvPr>
          <p:cNvPicPr>
            <a:picLocks noChangeAspect="1"/>
          </p:cNvPicPr>
          <p:nvPr/>
        </p:nvPicPr>
        <p:blipFill>
          <a:blip r:embed="rId29"/>
          <a:stretch>
            <a:fillRect/>
          </a:stretch>
        </p:blipFill>
        <p:spPr>
          <a:xfrm>
            <a:off x="5640077" y="3517495"/>
            <a:ext cx="573074" cy="829128"/>
          </a:xfrm>
          <a:prstGeom prst="rect">
            <a:avLst/>
          </a:prstGeom>
        </p:spPr>
      </p:pic>
      <p:pic>
        <p:nvPicPr>
          <p:cNvPr id="1026" name="Picture 2">
            <a:extLst>
              <a:ext uri="{FF2B5EF4-FFF2-40B4-BE49-F238E27FC236}">
                <a16:creationId xmlns:a16="http://schemas.microsoft.com/office/drawing/2014/main" id="{C9450848-65A0-8BF1-27CC-9671D8EC79B0}"/>
              </a:ext>
            </a:extLst>
          </p:cNvPr>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215467" y="9627517"/>
            <a:ext cx="1066963" cy="361756"/>
          </a:xfrm>
          <a:prstGeom prst="rect">
            <a:avLst/>
          </a:prstGeom>
          <a:noFill/>
          <a:extLst>
            <a:ext uri="{909E8E84-426E-40DD-AFC4-6F175D3DCCD1}">
              <a14:hiddenFill xmlns:a14="http://schemas.microsoft.com/office/drawing/2010/main">
                <a:solidFill>
                  <a:srgbClr val="FFFFFF"/>
                </a:solidFill>
              </a14:hiddenFill>
            </a:ext>
          </a:extLst>
        </p:spPr>
      </p:pic>
      <p:sp>
        <p:nvSpPr>
          <p:cNvPr id="43" name="Parallelogram 42">
            <a:extLst>
              <a:ext uri="{FF2B5EF4-FFF2-40B4-BE49-F238E27FC236}">
                <a16:creationId xmlns:a16="http://schemas.microsoft.com/office/drawing/2014/main" id="{62BBB03F-3946-47D5-8C3C-CFE3A30AB093}"/>
              </a:ext>
            </a:extLst>
          </p:cNvPr>
          <p:cNvSpPr/>
          <p:nvPr/>
        </p:nvSpPr>
        <p:spPr>
          <a:xfrm>
            <a:off x="5412758" y="7200920"/>
            <a:ext cx="1250592" cy="264848"/>
          </a:xfrm>
          <a:prstGeom prst="parallelogram">
            <a:avLst/>
          </a:prstGeom>
          <a:solidFill>
            <a:srgbClr val="2B4FC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$264,000</a:t>
            </a:r>
          </a:p>
        </p:txBody>
      </p:sp>
      <p:sp>
        <p:nvSpPr>
          <p:cNvPr id="40" name="Parallelogram 39">
            <a:extLst>
              <a:ext uri="{FF2B5EF4-FFF2-40B4-BE49-F238E27FC236}">
                <a16:creationId xmlns:a16="http://schemas.microsoft.com/office/drawing/2014/main" id="{14D5A213-FEA8-5C98-8279-1985046476BA}"/>
              </a:ext>
            </a:extLst>
          </p:cNvPr>
          <p:cNvSpPr/>
          <p:nvPr/>
        </p:nvSpPr>
        <p:spPr>
          <a:xfrm>
            <a:off x="2644879" y="7220897"/>
            <a:ext cx="1250592" cy="264848"/>
          </a:xfrm>
          <a:prstGeom prst="parallelogram">
            <a:avLst/>
          </a:prstGeom>
          <a:solidFill>
            <a:srgbClr val="2B4FC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$155,000</a:t>
            </a:r>
          </a:p>
        </p:txBody>
      </p:sp>
      <p:sp>
        <p:nvSpPr>
          <p:cNvPr id="74" name="Rectangle: Rounded Corners 73">
            <a:extLst>
              <a:ext uri="{FF2B5EF4-FFF2-40B4-BE49-F238E27FC236}">
                <a16:creationId xmlns:a16="http://schemas.microsoft.com/office/drawing/2014/main" id="{67096C67-6C18-4409-8890-F1F93A99C7FC}"/>
              </a:ext>
            </a:extLst>
          </p:cNvPr>
          <p:cNvSpPr/>
          <p:nvPr/>
        </p:nvSpPr>
        <p:spPr>
          <a:xfrm>
            <a:off x="5024680" y="5144883"/>
            <a:ext cx="2019717" cy="447976"/>
          </a:xfrm>
          <a:prstGeom prst="roundRect">
            <a:avLst/>
          </a:prstGeom>
          <a:solidFill>
            <a:srgbClr val="2B4FC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80"/>
              </a:spcAft>
            </a:pPr>
            <a:r>
              <a:rPr lang="en-US" sz="1400" dirty="0">
                <a:ea typeface="Calibri" panose="020F0502020204030204" pitchFamily="34" charset="0"/>
                <a:cs typeface="Times New Roman" panose="02020603050405020304" pitchFamily="18" charset="0"/>
              </a:rPr>
              <a:t>A salary of </a:t>
            </a:r>
            <a:r>
              <a:rPr lang="en-US" sz="1400" b="1" dirty="0">
                <a:ea typeface="Calibri" panose="020F0502020204030204" pitchFamily="34" charset="0"/>
                <a:cs typeface="Times New Roman" panose="02020603050405020304" pitchFamily="18" charset="0"/>
              </a:rPr>
              <a:t>$81,000 </a:t>
            </a:r>
            <a:r>
              <a:rPr lang="en-US" sz="1400" dirty="0">
                <a:ea typeface="Calibri" panose="020F0502020204030204" pitchFamily="34" charset="0"/>
                <a:cs typeface="Times New Roman" panose="02020603050405020304" pitchFamily="18" charset="0"/>
              </a:rPr>
              <a:t>can buy a home like this:</a:t>
            </a:r>
            <a:r>
              <a:rPr lang="en-US" sz="1400" baseline="30000" dirty="0">
                <a:solidFill>
                  <a:schemeClr val="bg1"/>
                </a:solidFill>
                <a:ea typeface="Calibri" panose="020F0502020204030204" pitchFamily="34" charset="0"/>
                <a:cs typeface="Times New Roman" panose="02020603050405020304" pitchFamily="18" charset="0"/>
                <a:sym typeface="Wingdings" panose="05000000000000000000" pitchFamily="2" charset="2"/>
              </a:rPr>
              <a:t> </a:t>
            </a:r>
            <a:endParaRPr lang="en-US" sz="1400" dirty="0">
              <a:ea typeface="Calibri" panose="020F0502020204030204" pitchFamily="34" charset="0"/>
              <a:cs typeface="Times New Roman" panose="02020603050405020304" pitchFamily="18" charset="0"/>
            </a:endParaRPr>
          </a:p>
        </p:txBody>
      </p:sp>
      <p:sp>
        <p:nvSpPr>
          <p:cNvPr id="73" name="Rectangle: Rounded Corners 72">
            <a:extLst>
              <a:ext uri="{FF2B5EF4-FFF2-40B4-BE49-F238E27FC236}">
                <a16:creationId xmlns:a16="http://schemas.microsoft.com/office/drawing/2014/main" id="{D4CE0FC4-2285-4BCC-8B21-5F9B1BF66CC1}"/>
              </a:ext>
            </a:extLst>
          </p:cNvPr>
          <p:cNvSpPr/>
          <p:nvPr/>
        </p:nvSpPr>
        <p:spPr>
          <a:xfrm>
            <a:off x="2280165" y="5171285"/>
            <a:ext cx="2019717" cy="450161"/>
          </a:xfrm>
          <a:prstGeom prst="roundRect">
            <a:avLst/>
          </a:prstGeom>
          <a:solidFill>
            <a:srgbClr val="2B4FC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80"/>
              </a:spcAft>
            </a:pPr>
            <a:r>
              <a:rPr lang="en-US" sz="1400" dirty="0">
                <a:solidFill>
                  <a:schemeClr val="bg1"/>
                </a:solidFill>
                <a:ea typeface="Calibri" panose="020F0502020204030204" pitchFamily="34" charset="0"/>
                <a:cs typeface="Times New Roman" panose="02020603050405020304" pitchFamily="18" charset="0"/>
              </a:rPr>
              <a:t>A salary of </a:t>
            </a:r>
            <a:r>
              <a:rPr lang="en-US" sz="1400" b="1" dirty="0">
                <a:solidFill>
                  <a:schemeClr val="bg1"/>
                </a:solidFill>
                <a:ea typeface="Calibri" panose="020F0502020204030204" pitchFamily="34" charset="0"/>
                <a:cs typeface="Times New Roman" panose="02020603050405020304" pitchFamily="18" charset="0"/>
              </a:rPr>
              <a:t>$51,000 </a:t>
            </a:r>
            <a:r>
              <a:rPr lang="en-US" sz="1400" dirty="0">
                <a:solidFill>
                  <a:schemeClr val="bg1"/>
                </a:solidFill>
                <a:ea typeface="Calibri" panose="020F0502020204030204" pitchFamily="34" charset="0"/>
                <a:cs typeface="Times New Roman" panose="02020603050405020304" pitchFamily="18" charset="0"/>
              </a:rPr>
              <a:t>can buy a home like this:</a:t>
            </a:r>
            <a:r>
              <a:rPr lang="en-US" sz="1400" baseline="30000" dirty="0">
                <a:solidFill>
                  <a:schemeClr val="bg1"/>
                </a:solidFill>
                <a:ea typeface="Calibri" panose="020F0502020204030204" pitchFamily="34" charset="0"/>
                <a:cs typeface="Times New Roman" panose="02020603050405020304" pitchFamily="18" charset="0"/>
                <a:sym typeface="Wingdings" panose="05000000000000000000" pitchFamily="2" charset="2"/>
              </a:rPr>
              <a:t></a:t>
            </a:r>
            <a:endParaRPr lang="en-US" sz="1400" dirty="0">
              <a:solidFill>
                <a:schemeClr val="bg1"/>
              </a:solidFill>
              <a:ea typeface="Calibri" panose="020F0502020204030204" pitchFamily="34" charset="0"/>
              <a:cs typeface="Times New Roman" panose="02020603050405020304" pitchFamily="18" charset="0"/>
            </a:endParaRPr>
          </a:p>
        </p:txBody>
      </p:sp>
      <p:pic>
        <p:nvPicPr>
          <p:cNvPr id="1032" name="Picture 8" descr="Sumter County, Alabama - Simple English Wikipedia, the free encyclopedia">
            <a:extLst>
              <a:ext uri="{FF2B5EF4-FFF2-40B4-BE49-F238E27FC236}">
                <a16:creationId xmlns:a16="http://schemas.microsoft.com/office/drawing/2014/main" id="{A4D96343-EF14-B4DF-F2AD-3A2879BCE83B}"/>
              </a:ext>
            </a:extLst>
          </p:cNvPr>
          <p:cNvPicPr>
            <a:picLocks noChangeAspect="1" noChangeArrowheads="1"/>
          </p:cNvPicPr>
          <p:nvPr/>
        </p:nvPicPr>
        <p:blipFill>
          <a:blip r:embed="rId31">
            <a:extLst>
              <a:ext uri="{28A0092B-C50C-407E-A947-70E740481C1C}">
                <a14:useLocalDpi xmlns:a14="http://schemas.microsoft.com/office/drawing/2010/main" val="0"/>
              </a:ext>
            </a:extLst>
          </a:blip>
          <a:srcRect/>
          <a:stretch>
            <a:fillRect/>
          </a:stretch>
        </p:blipFill>
        <p:spPr bwMode="auto">
          <a:xfrm>
            <a:off x="6308355" y="395557"/>
            <a:ext cx="675766" cy="10677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321055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TATE-(Name(s))-County-2021-2022-Infographic-Template" id="{6ABFA618-322A-4C57-9D80-30268FC46729}" vid="{15C6D495-0FF7-4260-86FE-8497C75D1D6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5D41EDA7C074E4EA5B656B65DD35A7A" ma:contentTypeVersion="2" ma:contentTypeDescription="Create a new document." ma:contentTypeScope="" ma:versionID="efebddc1db8e8c588a3caa865ff98396">
  <xsd:schema xmlns:xsd="http://www.w3.org/2001/XMLSchema" xmlns:xs="http://www.w3.org/2001/XMLSchema" xmlns:p="http://schemas.microsoft.com/office/2006/metadata/properties" xmlns:ns3="930cc2c4-486b-463f-bc76-9577a814ea80" targetNamespace="http://schemas.microsoft.com/office/2006/metadata/properties" ma:root="true" ma:fieldsID="7c5a42b3a0cb00a8eac5d9a8ae182ac0" ns3:_="">
    <xsd:import namespace="930cc2c4-486b-463f-bc76-9577a814ea80"/>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30cc2c4-486b-463f-bc76-9577a814ea8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83A228B-C4A7-49E7-8FA6-74E763524F1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30cc2c4-486b-463f-bc76-9577a814ea8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C7A7CA6-05D2-4FD4-913D-492F6E4E8C84}">
  <ds:schemaRefs>
    <ds:schemaRef ds:uri="http://purl.org/dc/dcmitype/"/>
    <ds:schemaRef ds:uri="http://purl.org/dc/elements/1.1/"/>
    <ds:schemaRef ds:uri="http://schemas.openxmlformats.org/package/2006/metadata/core-properties"/>
    <ds:schemaRef ds:uri="http://purl.org/dc/terms/"/>
    <ds:schemaRef ds:uri="http://schemas.microsoft.com/office/2006/documentManagement/types"/>
    <ds:schemaRef ds:uri="http://www.w3.org/XML/1998/namespace"/>
    <ds:schemaRef ds:uri="930cc2c4-486b-463f-bc76-9577a814ea80"/>
    <ds:schemaRef ds:uri="http://schemas.microsoft.com/office/infopath/2007/PartnerControls"/>
    <ds:schemaRef ds:uri="http://schemas.microsoft.com/office/2006/metadata/properties"/>
  </ds:schemaRefs>
</ds:datastoreItem>
</file>

<file path=customXml/itemProps3.xml><?xml version="1.0" encoding="utf-8"?>
<ds:datastoreItem xmlns:ds="http://schemas.openxmlformats.org/officeDocument/2006/customXml" ds:itemID="{D89D81AE-B40B-4846-8931-99641A14A23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STATE-(Name(s))-County-2021-2022-Infographic-Template</Template>
  <TotalTime>20493</TotalTime>
  <Words>280</Words>
  <Application>Microsoft Office PowerPoint</Application>
  <PresentationFormat>Custom</PresentationFormat>
  <Paragraphs>40</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Calibri Light</vt:lpstr>
      <vt:lpstr>Open Sans</vt:lpstr>
      <vt:lpstr>Open Sans Extrabold</vt:lpstr>
      <vt:lpstr>Open Sans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Teacher’s Life by the Numbers!</dc:title>
  <dc:creator>Jared Breakall</dc:creator>
  <cp:lastModifiedBy>Allie Bolter</cp:lastModifiedBy>
  <cp:revision>67</cp:revision>
  <cp:lastPrinted>2023-03-21T15:20:22Z</cp:lastPrinted>
  <dcterms:created xsi:type="dcterms:W3CDTF">2022-05-24T17:15:36Z</dcterms:created>
  <dcterms:modified xsi:type="dcterms:W3CDTF">2024-05-20T17:23:07Z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0x01010005D41EDA7C074E4EA5B656B65DD35A7A</vt:lpwstr>
  </property>
</Properties>
</file>