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 </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5/16/2024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699272794"/>
              </p:ext>
            </p:extLst>
          </p:nvPr>
        </p:nvGraphicFramePr>
        <p:xfrm>
          <a:off x="370821" y="2236261"/>
          <a:ext cx="4475499"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Montgomery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Pike Road Schools </a:t>
                      </a:r>
                      <a:r>
                        <a:rPr lang="en-US" sz="1400" b="1" u="none" strike="noStrike" cap="none" dirty="0">
                          <a:solidFill>
                            <a:schemeClr val="tx2"/>
                          </a:solidFill>
                          <a:latin typeface="Calibri"/>
                          <a:ea typeface="Calibri"/>
                          <a:cs typeface="Calibri"/>
                          <a:sym typeface="Calibri"/>
                        </a:rPr>
                        <a:t>(23-24) (TEAMS Salaries) </a:t>
                      </a:r>
                    </a:p>
                    <a:p>
                      <a:pPr marL="0" marR="0" lvl="0" indent="0" algn="l" defTabSz="914400" rtl="0" eaLnBrk="1" fontAlgn="auto" latinLnBrk="0" hangingPunct="1">
                        <a:lnSpc>
                          <a:spcPct val="90000"/>
                        </a:lnSpc>
                        <a:spcBef>
                          <a:spcPts val="0"/>
                        </a:spcBef>
                        <a:spcAft>
                          <a:spcPts val="0"/>
                        </a:spcAft>
                        <a:buClrTx/>
                        <a:buSzTx/>
                        <a:buFontTx/>
                        <a:buNone/>
                        <a:tabLst/>
                        <a:defRPr/>
                      </a:pPr>
                      <a:r>
                        <a:rPr lang="en-US" sz="1400" b="1" u="none" strike="noStrike" cap="none" dirty="0">
                          <a:solidFill>
                            <a:schemeClr val="tx2"/>
                          </a:solidFill>
                          <a:latin typeface="Calibri"/>
                          <a:ea typeface="Calibri"/>
                          <a:cs typeface="Calibri"/>
                          <a:sym typeface="Calibri"/>
                        </a:rPr>
                        <a:t>(187 day contract) </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rPr>
                        <a:t>$49,530 - $53,021</a:t>
                      </a:r>
                      <a:endParaRPr lang="en-US"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35461022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39259830"/>
              </p:ext>
            </p:extLst>
          </p:nvPr>
        </p:nvGraphicFramePr>
        <p:xfrm>
          <a:off x="324724" y="2318573"/>
          <a:ext cx="5568472" cy="3008376"/>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Montgomery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$48,643 - $50,776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Pike Road Schools </a:t>
                      </a:r>
                      <a:r>
                        <a:rPr lang="en-US" sz="1400" b="1" u="none" strike="noStrike" cap="none" dirty="0">
                          <a:solidFill>
                            <a:schemeClr val="tx2"/>
                          </a:solidFill>
                          <a:latin typeface="Calibri"/>
                          <a:ea typeface="Calibri"/>
                          <a:cs typeface="Calibri"/>
                          <a:sym typeface="Calibri"/>
                        </a:rPr>
                        <a:t>(23-24) (TEAMS Salaries) </a:t>
                      </a:r>
                    </a:p>
                    <a:p>
                      <a:pPr marL="0" marR="0" lvl="0" indent="0" algn="l" defTabSz="914400" rtl="0" eaLnBrk="1" fontAlgn="auto" latinLnBrk="0" hangingPunct="1">
                        <a:lnSpc>
                          <a:spcPct val="90000"/>
                        </a:lnSpc>
                        <a:spcBef>
                          <a:spcPts val="0"/>
                        </a:spcBef>
                        <a:spcAft>
                          <a:spcPts val="0"/>
                        </a:spcAft>
                        <a:buClrTx/>
                        <a:buSzTx/>
                        <a:buFontTx/>
                        <a:buNone/>
                        <a:tabLst/>
                        <a:defRPr/>
                      </a:pPr>
                      <a:r>
                        <a:rPr lang="en-US" sz="1400" b="1" u="none" strike="noStrike" cap="none" dirty="0">
                          <a:solidFill>
                            <a:schemeClr val="tx2"/>
                          </a:solidFill>
                          <a:latin typeface="Calibri"/>
                          <a:ea typeface="Calibri"/>
                          <a:cs typeface="Calibri"/>
                          <a:sym typeface="Calibri"/>
                        </a:rPr>
                        <a:t>(187 day contract) </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rPr>
                        <a:t>$49,530 - $53,021</a:t>
                      </a:r>
                      <a:endParaRPr lang="en-US"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$60,887 - $62,655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302834197"/>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98044072"/>
              </p:ext>
            </p:extLst>
          </p:nvPr>
        </p:nvGraphicFramePr>
        <p:xfrm>
          <a:off x="363415" y="2105213"/>
          <a:ext cx="8470364" cy="305809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Montgomery  County Public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$48,643 - $50,776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$55,939 - $58,390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$63,855 - $64,493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Pike Road Schools </a:t>
                      </a:r>
                      <a:r>
                        <a:rPr lang="en-US" sz="1400" b="1" u="none" strike="noStrike" cap="none" dirty="0">
                          <a:solidFill>
                            <a:schemeClr val="tx2"/>
                          </a:solidFill>
                          <a:latin typeface="Calibri"/>
                          <a:ea typeface="Calibri"/>
                          <a:cs typeface="Calibri"/>
                          <a:sym typeface="Calibri"/>
                        </a:rPr>
                        <a:t>(23-24) (TEAMS Salaries) </a:t>
                      </a:r>
                    </a:p>
                    <a:p>
                      <a:pPr marL="0" marR="0" lvl="0" indent="0" algn="l" defTabSz="914400" rtl="0" eaLnBrk="1" fontAlgn="auto" latinLnBrk="0" hangingPunct="1">
                        <a:lnSpc>
                          <a:spcPct val="90000"/>
                        </a:lnSpc>
                        <a:spcBef>
                          <a:spcPts val="0"/>
                        </a:spcBef>
                        <a:spcAft>
                          <a:spcPts val="0"/>
                        </a:spcAft>
                        <a:buClrTx/>
                        <a:buSzTx/>
                        <a:buFontTx/>
                        <a:buNone/>
                        <a:tabLst/>
                        <a:defRPr/>
                      </a:pPr>
                      <a:r>
                        <a:rPr lang="en-US" sz="1400" b="1" u="none" strike="noStrike" cap="none" dirty="0">
                          <a:solidFill>
                            <a:schemeClr val="tx2"/>
                          </a:solidFill>
                          <a:latin typeface="Calibri"/>
                          <a:ea typeface="Calibri"/>
                          <a:cs typeface="Calibri"/>
                          <a:sym typeface="Calibri"/>
                        </a:rPr>
                        <a:t>(187 day contract) </a:t>
                      </a:r>
                      <a:endParaRPr lang="en-US" sz="1400" u="none" strike="noStrike" cap="none" dirty="0">
                        <a:solidFill>
                          <a:schemeClr val="tx2"/>
                        </a:solidFill>
                        <a:latin typeface="Calibri"/>
                        <a:ea typeface="Calibri"/>
                        <a:cs typeface="Calibri"/>
                        <a:sym typeface="Calibri"/>
                      </a:endParaRPr>
                    </a:p>
                    <a:p>
                      <a:pPr marL="0" marR="0" lvl="0" indent="0" algn="l" rtl="0">
                        <a:lnSpc>
                          <a:spcPct val="90000"/>
                        </a:lnSpc>
                        <a:spcBef>
                          <a:spcPts val="0"/>
                        </a:spcBef>
                        <a:spcAft>
                          <a:spcPts val="0"/>
                        </a:spcAft>
                        <a:buNone/>
                      </a:pP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rPr>
                        <a:t>$49,530 - $53,021</a:t>
                      </a:r>
                      <a:endParaRPr lang="en-US"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endParaRPr lang="en-US" sz="2400" dirty="0">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$60,887 - $62,655</a:t>
                      </a:r>
                      <a:endParaRPr lang="en-US" sz="2400" dirty="0"/>
                    </a:p>
                    <a:p>
                      <a:pPr marL="0" marR="0" lvl="0" indent="0" algn="ctr" rtl="0">
                        <a:lnSpc>
                          <a:spcPct val="90000"/>
                        </a:lnSpc>
                        <a:spcBef>
                          <a:spcPts val="0"/>
                        </a:spcBef>
                        <a:spcAft>
                          <a:spcPts val="0"/>
                        </a:spcAft>
                        <a:buNone/>
                      </a:pP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985068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568419604"/>
              </p:ext>
            </p:extLst>
          </p:nvPr>
        </p:nvGraphicFramePr>
        <p:xfrm>
          <a:off x="342900" y="2553482"/>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$96,193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$127,496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$113,002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$133,763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$270,504</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u="none" strike="noStrike" cap="none" dirty="0">
                <a:solidFill>
                  <a:schemeClr val="tx2"/>
                </a:solidFill>
                <a:latin typeface="Calibri"/>
                <a:ea typeface="Calibri"/>
                <a:cs typeface="Calibri"/>
                <a:sym typeface="Calibri"/>
              </a:rPr>
              <a:t>Montgomery  County Public Schools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681005"/>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774601" y="5681005"/>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$110,000 = $57.29/hr.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$120,000 = $65.10/hr.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$500-$15,000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850 -$9,000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403</TotalTime>
  <Words>1122</Words>
  <Application>Microsoft Office PowerPoint</Application>
  <PresentationFormat>On-screen Show (4:3)</PresentationFormat>
  <Paragraphs>110</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Montgomery  County Public Schools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32</cp:revision>
  <dcterms:created xsi:type="dcterms:W3CDTF">2022-08-02T19:12:40Z</dcterms:created>
  <dcterms:modified xsi:type="dcterms:W3CDTF">2024-05-16T21:05:46Z</dcterms:modified>
</cp:coreProperties>
</file>