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 </a:t>
            </a:r>
          </a:p>
          <a:p>
            <a:pPr marL="0" lvl="0" indent="0" algn="l" rtl="0">
              <a:spcBef>
                <a:spcPts val="0"/>
              </a:spcBef>
              <a:spcAft>
                <a:spcPts val="0"/>
              </a:spcAft>
              <a:buClr>
                <a:schemeClr val="dk1"/>
              </a:buClr>
              <a:buSzPts val="1200"/>
              <a:buFont typeface="Calibri"/>
              <a:buNone/>
            </a:pPr>
            <a:endParaRPr lang="en-US"/>
          </a:p>
          <a:p>
            <a:pPr marL="0" lvl="0" indent="0" algn="l" rtl="0">
              <a:spcBef>
                <a:spcPts val="0"/>
              </a:spcBef>
              <a:spcAft>
                <a:spcPts val="0"/>
              </a:spcAft>
              <a:buClr>
                <a:schemeClr val="dk1"/>
              </a:buClr>
              <a:buSzPts val="1200"/>
              <a:buFont typeface="Calibri"/>
              <a:buNone/>
            </a:pPr>
            <a:r>
              <a:rPr lang="en-US"/>
              <a:t>“</a:t>
            </a: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16596640"/>
              </p:ext>
            </p:extLst>
          </p:nvPr>
        </p:nvGraphicFramePr>
        <p:xfrm>
          <a:off x="370821" y="2236261"/>
          <a:ext cx="4475499"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Mobile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Saraland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1107944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23222066"/>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Mobile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Saraland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04139082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33721078"/>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Mobile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Saraland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369234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666295845"/>
              </p:ext>
            </p:extLst>
          </p:nvPr>
        </p:nvGraphicFramePr>
        <p:xfrm>
          <a:off x="342900" y="2553482"/>
          <a:ext cx="843534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5950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$85,040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$135,509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$102,461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$163,129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u="none" strike="noStrike" cap="none" dirty="0">
                <a:solidFill>
                  <a:schemeClr val="tx2"/>
                </a:solidFill>
                <a:latin typeface="Calibri"/>
                <a:ea typeface="Calibri"/>
                <a:cs typeface="Calibri"/>
                <a:sym typeface="Calibri"/>
              </a:rPr>
              <a:t>Saraland City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5681005"/>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774601" y="5681005"/>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$52.08/hr.</a:t>
            </a:r>
          </a:p>
          <a:p>
            <a:pPr algn="ctr" defTabSz="914400">
              <a:defRPr/>
            </a:pPr>
            <a:r>
              <a:rPr lang="en-US" sz="2000" dirty="0">
                <a:solidFill>
                  <a:srgbClr val="7030A0"/>
                </a:solidFill>
                <a:latin typeface="Arial" panose="020B0604020202020204"/>
              </a:rPr>
              <a:t>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$130,000 = $67.70/hr.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$1,500 - $10,000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300 -$4,590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355</TotalTime>
  <Words>1101</Words>
  <Application>Microsoft Office PowerPoint</Application>
  <PresentationFormat>On-screen Show (4:3)</PresentationFormat>
  <Paragraphs>103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Saraland City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34</cp:revision>
  <dcterms:created xsi:type="dcterms:W3CDTF">2022-08-02T19:12:40Z</dcterms:created>
  <dcterms:modified xsi:type="dcterms:W3CDTF">2024-05-20T17:13:22Z</dcterms:modified>
</cp:coreProperties>
</file>