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D6CC1-3C35-4710-97DE-E4574EC60FB9}" v="30" dt="2024-05-20T16:57:29.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100" d="100"/>
          <a:sy n="100" d="100"/>
        </p:scale>
        <p:origin x="-120" y="-2484"/>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5/20/2024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5/20/2024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5/20/2024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0110778F-BC20-ABB3-0426-7D4E5352BD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306"/>
          <a:stretch/>
        </p:blipFill>
        <p:spPr bwMode="auto">
          <a:xfrm>
            <a:off x="4737483" y="5421993"/>
            <a:ext cx="2699348" cy="2016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1B4C0A4-7695-AE49-3116-428BA42592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56" r="8567" b="15650"/>
          <a:stretch/>
        </p:blipFill>
        <p:spPr bwMode="auto">
          <a:xfrm>
            <a:off x="1966722" y="5468127"/>
            <a:ext cx="2623389" cy="19728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$49,530-$53,021</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$81,872</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$58,396</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$184,043*</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$1,206</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04404" y="9145702"/>
            <a:ext cx="103425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AMB .5.20.24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Mobile County, AL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400110"/>
          </a:xfrm>
          <a:prstGeom prst="rect">
            <a:avLst/>
          </a:prstGeom>
          <a:noFill/>
        </p:spPr>
        <p:txBody>
          <a:bodyPr wrap="square" rtlCol="0">
            <a:spAutoFit/>
          </a:bodyPr>
          <a:lstStyle/>
          <a:p>
            <a:r>
              <a:rPr lang="en-US" sz="1000" b="1" dirty="0">
                <a:solidFill>
                  <a:srgbClr val="814892"/>
                </a:solidFill>
              </a:rPr>
              <a:t>$1,500 - $10,000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584213" y="4055504"/>
            <a:ext cx="927943" cy="400110"/>
          </a:xfrm>
          <a:prstGeom prst="rect">
            <a:avLst/>
          </a:prstGeom>
          <a:noFill/>
        </p:spPr>
        <p:txBody>
          <a:bodyPr wrap="square" rtlCol="0">
            <a:spAutoFit/>
          </a:bodyPr>
          <a:lstStyle/>
          <a:p>
            <a:r>
              <a:rPr lang="en-US" sz="1000" b="1" dirty="0">
                <a:solidFill>
                  <a:srgbClr val="814892"/>
                </a:solidFill>
              </a:rPr>
              <a:t>$   300 -$4,590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$400,000</a:t>
            </a:r>
          </a:p>
        </p:txBody>
      </p:sp>
      <p:sp>
        <p:nvSpPr>
          <p:cNvPr id="40" name="Parallelogram 39">
            <a:extLst>
              <a:ext uri="{FF2B5EF4-FFF2-40B4-BE49-F238E27FC236}">
                <a16:creationId xmlns:a16="http://schemas.microsoft.com/office/drawing/2014/main" id="{14D5A213-FEA8-5C98-8279-1985046476BA}"/>
              </a:ext>
            </a:extLst>
          </p:cNvPr>
          <p:cNvSpPr/>
          <p:nvPr/>
        </p:nvSpPr>
        <p:spPr>
          <a:xfrm>
            <a:off x="2644879" y="7220897"/>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$199,900</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$81,000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$51,000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pic>
        <p:nvPicPr>
          <p:cNvPr id="3" name="Picture 2" descr="Mobile County, Alabama - Simple English Wikipedia, the free encyclopedia">
            <a:extLst>
              <a:ext uri="{FF2B5EF4-FFF2-40B4-BE49-F238E27FC236}">
                <a16:creationId xmlns:a16="http://schemas.microsoft.com/office/drawing/2014/main" id="{6811F850-18E2-7A17-54E4-1C76B989B8AE}"/>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323524" y="429319"/>
            <a:ext cx="655814" cy="977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20468</TotalTime>
  <Words>280</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63</cp:revision>
  <cp:lastPrinted>2023-03-21T15:20:22Z</cp:lastPrinted>
  <dcterms:created xsi:type="dcterms:W3CDTF">2022-05-24T17:15:36Z</dcterms:created>
  <dcterms:modified xsi:type="dcterms:W3CDTF">2024-05-20T16:58:52Z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