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73" d="100"/>
          <a:sy n="73" d="100"/>
        </p:scale>
        <p:origin x="2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5/20/2024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502254123"/>
              </p:ext>
            </p:extLst>
          </p:nvPr>
        </p:nvGraphicFramePr>
        <p:xfrm>
          <a:off x="370821" y="1844371"/>
          <a:ext cx="4475499" cy="36576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37913">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Madison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Huntsville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507908068"/>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Madison County Schools </a:t>
                      </a:r>
                      <a:r>
                        <a:rPr lang="en-US" sz="1400" b="1" u="none" strike="noStrike" cap="none" dirty="0">
                          <a:solidFill>
                            <a:schemeClr val="tx2"/>
                          </a:solidFill>
                          <a:latin typeface="Calibri"/>
                          <a:ea typeface="Calibri"/>
                          <a:cs typeface="Calibri"/>
                          <a:sym typeface="Calibri"/>
                        </a:rPr>
                        <a:t>(23-24) (187 day contract)</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$46,726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511079445"/>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$51,000 = $33.73/hr.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293437744"/>
              </p:ext>
            </p:extLst>
          </p:nvPr>
        </p:nvGraphicFramePr>
        <p:xfrm>
          <a:off x="324724" y="1913620"/>
          <a:ext cx="5568472" cy="36576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Madison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Huntsville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041390822"/>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Madison County Schools </a:t>
                      </a:r>
                      <a:r>
                        <a:rPr lang="en-US" sz="1400" b="1" u="none" strike="noStrike" cap="none" dirty="0">
                          <a:solidFill>
                            <a:schemeClr val="tx2"/>
                          </a:solidFill>
                          <a:latin typeface="Calibri"/>
                          <a:ea typeface="Calibri"/>
                          <a:cs typeface="Calibri"/>
                          <a:sym typeface="Calibri"/>
                        </a:rPr>
                        <a:t>(23-24) (187 day contract)</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$46,726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$51,143 - $53,276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342727575"/>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$61,000 = $40.34/hr.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213164155"/>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Madison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$70,019 - $72,051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$88,302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Huntsville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$70,019 - $72,051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$81,872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879745038"/>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Madison County Schools </a:t>
                      </a:r>
                      <a:r>
                        <a:rPr lang="en-US" sz="1400" b="1" u="none" strike="noStrike" cap="none" dirty="0">
                          <a:solidFill>
                            <a:schemeClr val="tx2"/>
                          </a:solidFill>
                          <a:latin typeface="Calibri"/>
                          <a:ea typeface="Calibri"/>
                          <a:cs typeface="Calibri"/>
                          <a:sym typeface="Calibri"/>
                        </a:rPr>
                        <a:t>(23-24) (187 day contract)</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$46,726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$51,143 - $53,276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$58,439 - $60,890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$68,355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936982017"/>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$81,000 = $53.57/hr.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1798645161"/>
              </p:ext>
            </p:extLst>
          </p:nvPr>
        </p:nvGraphicFramePr>
        <p:xfrm>
          <a:off x="342900" y="2253033"/>
          <a:ext cx="8435340" cy="31625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5950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$65,278</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$107,309</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$124,834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$144,607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94876178"/>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Asst. Superintendent  </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$185,291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$245,343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Chief of Staff </a:t>
                      </a:r>
                      <a:r>
                        <a:rPr lang="en-US" sz="1400" b="1" u="none" strike="noStrike" cap="none" dirty="0">
                          <a:solidFill>
                            <a:srgbClr val="002060"/>
                          </a:solidFill>
                          <a:latin typeface="Calibri"/>
                          <a:ea typeface="Calibri"/>
                          <a:cs typeface="Calibri"/>
                          <a:sym typeface="Calibri"/>
                        </a:rPr>
                        <a:t>(Huntsville City Schools)</a:t>
                      </a:r>
                      <a:endParaRPr sz="1400" b="1"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000" u="none" strike="noStrike" kern="1200" cap="none" dirty="0">
                          <a:solidFill>
                            <a:schemeClr val="tx1"/>
                          </a:solidFill>
                          <a:latin typeface="+mn-lt"/>
                          <a:ea typeface="Calibri"/>
                          <a:cs typeface="Calibri"/>
                          <a:sym typeface="Calibri"/>
                        </a:rPr>
                        <a:t>240 Days</a:t>
                      </a:r>
                      <a:endParaRPr lang="en-US" sz="2000" kern="1200" dirty="0">
                        <a:solidFill>
                          <a:schemeClr val="tx1"/>
                        </a:solidFill>
                        <a:latin typeface="+mn-lt"/>
                        <a:ea typeface="+mn-ea"/>
                        <a:cs typeface="+mn-cs"/>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$172,361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$229,093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4071309315"/>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u="none" strike="noStrike" cap="none" dirty="0">
                <a:solidFill>
                  <a:schemeClr val="tx2"/>
                </a:solidFill>
                <a:latin typeface="Calibri"/>
                <a:ea typeface="Calibri"/>
                <a:cs typeface="Calibri"/>
                <a:sym typeface="Calibri"/>
              </a:rPr>
              <a:t>Madison City </a:t>
            </a:r>
            <a:r>
              <a:rPr lang="en-US" sz="3600" dirty="0">
                <a:solidFill>
                  <a:schemeClr val="tx2">
                    <a:lumMod val="75000"/>
                  </a:schemeClr>
                </a:solidFill>
                <a:latin typeface="Calibri" panose="020F0502020204030204" pitchFamily="34" charset="0"/>
                <a:cs typeface="Calibri" panose="020F0502020204030204" pitchFamily="34" charset="0"/>
              </a:rPr>
              <a:t>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5681005"/>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189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774601" y="5681005"/>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$100,000 = $52.08/hr.</a:t>
            </a:r>
          </a:p>
          <a:p>
            <a:pPr algn="ctr" defTabSz="914400">
              <a:defRPr/>
            </a:pPr>
            <a:r>
              <a:rPr lang="en-US" sz="2000" dirty="0">
                <a:solidFill>
                  <a:srgbClr val="7030A0"/>
                </a:solidFill>
                <a:latin typeface="Arial" panose="020B0604020202020204"/>
              </a:rPr>
              <a:t>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$130,000 = $67.70/hr.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$500 - $18,000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250 -$10,500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501</TotalTime>
  <Words>1177</Words>
  <Application>Microsoft Office PowerPoint</Application>
  <PresentationFormat>On-screen Show (4:3)</PresentationFormat>
  <Paragraphs>121</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Madison City Schools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38</cp:revision>
  <dcterms:created xsi:type="dcterms:W3CDTF">2022-08-02T19:12:40Z</dcterms:created>
  <dcterms:modified xsi:type="dcterms:W3CDTF">2024-05-20T17:54:35Z</dcterms:modified>
</cp:coreProperties>
</file>