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618"/>
  </p:normalViewPr>
  <p:slideViewPr>
    <p:cSldViewPr snapToGrid="0" snapToObjects="1">
      <p:cViewPr varScale="1">
        <p:scale>
          <a:sx n="63" d="100"/>
          <a:sy n="63" d="100"/>
        </p:scale>
        <p:origin x="738" y="8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1/11/2024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1/11/2024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1/11/2024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$49,530 -$53,021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$81,872</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$56,732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$309.432*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$1,111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68526" y="9145702"/>
            <a:ext cx="970137"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1.3.24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109347"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Limestone County, AL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430887"/>
          </a:xfrm>
          <a:prstGeom prst="rect">
            <a:avLst/>
          </a:prstGeom>
          <a:noFill/>
        </p:spPr>
        <p:txBody>
          <a:bodyPr wrap="square" rtlCol="0">
            <a:spAutoFit/>
          </a:bodyPr>
          <a:lstStyle/>
          <a:p>
            <a:r>
              <a:rPr lang="en-US" sz="1100" b="1" dirty="0">
                <a:solidFill>
                  <a:srgbClr val="814892"/>
                </a:solidFill>
              </a:rPr>
              <a:t>$1,000 -$9,000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430887"/>
          </a:xfrm>
          <a:prstGeom prst="rect">
            <a:avLst/>
          </a:prstGeom>
          <a:noFill/>
        </p:spPr>
        <p:txBody>
          <a:bodyPr wrap="square" rtlCol="0">
            <a:spAutoFit/>
          </a:bodyPr>
          <a:lstStyle/>
          <a:p>
            <a:r>
              <a:rPr lang="en-US" sz="1100" b="1" dirty="0">
                <a:solidFill>
                  <a:srgbClr val="814892"/>
                </a:solidFill>
              </a:rPr>
              <a:t>$1,000 -$4,750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5E78899-3066-1BE4-EC25-58B2BD9DAFD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301227" y="394503"/>
            <a:ext cx="688225" cy="10895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5417 Cannon Rd, Elkmont, AL 35620">
            <a:extLst>
              <a:ext uri="{FF2B5EF4-FFF2-40B4-BE49-F238E27FC236}">
                <a16:creationId xmlns:a16="http://schemas.microsoft.com/office/drawing/2014/main" id="{21B933B2-1EAB-5AD8-05C2-95AEDF75DBC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60343" y="5519549"/>
            <a:ext cx="2496068" cy="18210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$51,275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$195,000</a:t>
            </a:r>
          </a:p>
        </p:txBody>
      </p:sp>
      <p:pic>
        <p:nvPicPr>
          <p:cNvPr id="1032" name="Picture 8" descr="18401 Red Tail St, Athens, AL 35613">
            <a:extLst>
              <a:ext uri="{FF2B5EF4-FFF2-40B4-BE49-F238E27FC236}">
                <a16:creationId xmlns:a16="http://schemas.microsoft.com/office/drawing/2014/main" id="{3CBC4530-7BF3-4869-11C1-2FA0B67D4C12}"/>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9011" r="11634" b="35221"/>
          <a:stretch/>
        </p:blipFill>
        <p:spPr bwMode="auto">
          <a:xfrm>
            <a:off x="4766951" y="5455929"/>
            <a:ext cx="2591575" cy="19046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$81,872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$399,900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36457</TotalTime>
  <Words>278</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56</cp:revision>
  <cp:lastPrinted>2023-03-21T15:20:22Z</cp:lastPrinted>
  <dcterms:created xsi:type="dcterms:W3CDTF">2022-05-24T17:15:36Z</dcterms:created>
  <dcterms:modified xsi:type="dcterms:W3CDTF">2024-01-31T19:01:18Z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