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D"/>
    <a:srgbClr val="EF643E"/>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48" autoAdjust="0"/>
    <p:restoredTop sz="80270" autoAdjust="0"/>
  </p:normalViewPr>
  <p:slideViewPr>
    <p:cSldViewPr snapToGrid="0">
      <p:cViewPr varScale="1">
        <p:scale>
          <a:sx n="75" d="100"/>
          <a:sy n="75" d="100"/>
        </p:scale>
        <p:origin x="6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03/15/23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03/15/23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03/15/23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03/15/23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03/15/23</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$47,000 = $31.41/hr.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1DAC808E-3BC4-E309-567F-28FAA962B41F}"/>
              </a:ext>
            </a:extLst>
          </p:cNvPr>
          <p:cNvGraphicFramePr/>
          <p:nvPr>
            <p:extLst>
              <p:ext uri="{D42A27DB-BD31-4B8C-83A1-F6EECF244321}">
                <p14:modId xmlns:p14="http://schemas.microsoft.com/office/powerpoint/2010/main" val="1149293094"/>
              </p:ext>
            </p:extLst>
          </p:nvPr>
        </p:nvGraphicFramePr>
        <p:xfrm>
          <a:off x="363415" y="2396862"/>
          <a:ext cx="408124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Athens City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$45,858 -$48,558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Limestone County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a:t>
                      </a:r>
                      <a:r>
                        <a:rPr lang="en-US" sz="2400" u="none" strike="noStrike" cap="none" dirty="0">
                          <a:solidFill>
                            <a:srgbClr val="272D41"/>
                          </a:solidFill>
                          <a:latin typeface="Calibri"/>
                          <a:ea typeface="Calibri"/>
                          <a:cs typeface="Calibri"/>
                          <a:sym typeface="Calibri"/>
                        </a:rPr>
                        <a:t>45,858</a:t>
                      </a:r>
                      <a:r>
                        <a:rPr lang="en-US" sz="2400" dirty="0">
                          <a:solidFill>
                            <a:srgbClr val="272D41"/>
                          </a:solidFill>
                          <a:latin typeface="Calibri" panose="020F0502020204030204" pitchFamily="34" charset="0"/>
                          <a:cs typeface="Calibri" panose="020F0502020204030204" pitchFamily="34" charset="0"/>
                        </a:rPr>
                        <a:t> - $51,981</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$36.76/hr.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26F09498-FCA1-A43D-5548-31B8435836A7}"/>
              </a:ext>
            </a:extLst>
          </p:cNvPr>
          <p:cNvGraphicFramePr/>
          <p:nvPr>
            <p:extLst>
              <p:ext uri="{D42A27DB-BD31-4B8C-83A1-F6EECF244321}">
                <p14:modId xmlns:p14="http://schemas.microsoft.com/office/powerpoint/2010/main" val="3429704753"/>
              </p:ext>
            </p:extLst>
          </p:nvPr>
        </p:nvGraphicFramePr>
        <p:xfrm>
          <a:off x="363415" y="2105213"/>
          <a:ext cx="554428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Athens City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$45,858 -$48,558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$50,189 -$61,426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Limestone County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a:t>
                      </a:r>
                      <a:r>
                        <a:rPr lang="en-US" sz="2400" u="none" strike="noStrike" cap="none" dirty="0">
                          <a:solidFill>
                            <a:srgbClr val="272D41"/>
                          </a:solidFill>
                          <a:latin typeface="Calibri"/>
                          <a:ea typeface="Calibri"/>
                          <a:cs typeface="Calibri"/>
                          <a:sym typeface="Calibri"/>
                        </a:rPr>
                        <a:t>45,858</a:t>
                      </a:r>
                      <a:r>
                        <a:rPr lang="en-US" sz="2400" dirty="0">
                          <a:solidFill>
                            <a:srgbClr val="272D41"/>
                          </a:solidFill>
                          <a:latin typeface="Calibri" panose="020F0502020204030204" pitchFamily="34" charset="0"/>
                          <a:cs typeface="Calibri" panose="020F0502020204030204" pitchFamily="34" charset="0"/>
                        </a:rPr>
                        <a:t> - $51,981</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$50,189 - $61,426</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19101901"/>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Athens City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$45,858 -$48,558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$50,189 -$61,426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$57,342 - $70,638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$68,784 -$80,266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Limestone County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a:t>
                      </a:r>
                      <a:r>
                        <a:rPr lang="en-US" sz="2400" u="none" strike="noStrike" cap="none" dirty="0">
                          <a:solidFill>
                            <a:srgbClr val="272D41"/>
                          </a:solidFill>
                          <a:latin typeface="Calibri"/>
                          <a:ea typeface="Calibri"/>
                          <a:cs typeface="Calibri"/>
                          <a:sym typeface="Calibri"/>
                        </a:rPr>
                        <a:t>45,858</a:t>
                      </a:r>
                      <a:r>
                        <a:rPr lang="en-US" sz="2400" dirty="0">
                          <a:solidFill>
                            <a:srgbClr val="272D41"/>
                          </a:solidFill>
                          <a:latin typeface="Calibri" panose="020F0502020204030204" pitchFamily="34" charset="0"/>
                          <a:cs typeface="Calibri" panose="020F0502020204030204" pitchFamily="34" charset="0"/>
                        </a:rPr>
                        <a:t> - $51,981</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$50,189 - $61,426</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$57,342 - $70,638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$67,102 – 80,266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$75,000 = $50.13/hr.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385433655"/>
              </p:ext>
            </p:extLst>
          </p:nvPr>
        </p:nvGraphicFramePr>
        <p:xfrm>
          <a:off x="342900" y="1919467"/>
          <a:ext cx="8458200" cy="2961554"/>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202-240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$70,367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$105,131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kern="1200" cap="none" dirty="0">
                          <a:solidFill>
                            <a:schemeClr val="tx1"/>
                          </a:solidFill>
                          <a:latin typeface="+mn-lt"/>
                          <a:ea typeface="Calibri"/>
                          <a:cs typeface="Calibri"/>
                          <a:sym typeface="Calibri"/>
                        </a:rPr>
                        <a:t>202-240 Days</a:t>
                      </a:r>
                      <a:endParaRPr lang="en-US" sz="2000" kern="1200" dirty="0">
                        <a:solidFill>
                          <a:schemeClr val="tx1"/>
                        </a:solidFill>
                        <a:latin typeface="+mn-lt"/>
                        <a:ea typeface="+mn-ea"/>
                        <a:cs typeface="+mn-cs"/>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$83,605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$124,132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Executive Director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$114,316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$135,066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Coordinator Non-Instructional  </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$74,471</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$94,257</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187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$70,000 = $36.45/hr.</a:t>
            </a:r>
          </a:p>
          <a:p>
            <a:pPr algn="ctr" defTabSz="914400">
              <a:defRPr/>
            </a:pPr>
            <a:r>
              <a:rPr lang="en-US" sz="2000" dirty="0">
                <a:solidFill>
                  <a:srgbClr val="7030A0"/>
                </a:solidFill>
                <a:latin typeface="Arial" panose="020B0604020202020204"/>
              </a:rPr>
              <a:t>$134,000 = $70.31/hr.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$1,000-$9,000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$1,000 -$4,700</a:t>
            </a:r>
          </a:p>
        </p:txBody>
      </p:sp>
      <p:pic>
        <p:nvPicPr>
          <p:cNvPr id="3" name="Picture 2">
            <a:extLst>
              <a:ext uri="{FF2B5EF4-FFF2-40B4-BE49-F238E27FC236}">
                <a16:creationId xmlns:a16="http://schemas.microsoft.com/office/drawing/2014/main" id="{6214C59B-D36C-6089-06E2-3B1D0ABF451A}"/>
              </a:ext>
            </a:extLst>
          </p:cNvPr>
          <p:cNvPicPr>
            <a:picLocks noChangeAspect="1"/>
          </p:cNvPicPr>
          <p:nvPr/>
        </p:nvPicPr>
        <p:blipFill>
          <a:blip r:embed="rId6"/>
          <a:stretch>
            <a:fillRect/>
          </a:stretch>
        </p:blipFill>
        <p:spPr>
          <a:xfrm>
            <a:off x="4114666" y="2756634"/>
            <a:ext cx="652329" cy="445047"/>
          </a:xfrm>
          <a:prstGeom prst="rect">
            <a:avLst/>
          </a:prstGeom>
        </p:spPr>
      </p:pic>
      <p:pic>
        <p:nvPicPr>
          <p:cNvPr id="10" name="Picture 9">
            <a:extLst>
              <a:ext uri="{FF2B5EF4-FFF2-40B4-BE49-F238E27FC236}">
                <a16:creationId xmlns:a16="http://schemas.microsoft.com/office/drawing/2014/main" id="{602338E9-D3A7-B128-792E-28E23DB0EEB1}"/>
              </a:ext>
            </a:extLst>
          </p:cNvPr>
          <p:cNvPicPr>
            <a:picLocks noChangeAspect="1"/>
          </p:cNvPicPr>
          <p:nvPr/>
        </p:nvPicPr>
        <p:blipFill>
          <a:blip r:embed="rId7"/>
          <a:stretch>
            <a:fillRect/>
          </a:stretch>
        </p:blipFill>
        <p:spPr>
          <a:xfrm>
            <a:off x="3024915" y="3014436"/>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344</TotalTime>
  <Words>1081</Words>
  <Application>Microsoft Office PowerPoint</Application>
  <PresentationFormat>On-screen Show (4:3)</PresentationFormat>
  <Paragraphs>112</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30</cp:revision>
  <dcterms:created xsi:type="dcterms:W3CDTF">2022-08-02T19:12:40Z</dcterms:created>
  <dcterms:modified xsi:type="dcterms:W3CDTF">2023-06-16T17:03:58Z</dcterms:modified>
</cp:coreProperties>
</file>