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79597" autoAdjust="0"/>
  </p:normalViewPr>
  <p:slideViewPr>
    <p:cSldViewPr snapToGrid="0">
      <p:cViewPr varScale="1">
        <p:scale>
          <a:sx n="69" d="100"/>
          <a:sy n="69" d="100"/>
        </p:scale>
        <p:origin x="3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1/3/24 with 2023-24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1/3/24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1/3/24 with 2023-24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1/3/24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1/3/24 with 2023-24 salary schedules</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091515353"/>
              </p:ext>
            </p:extLst>
          </p:nvPr>
        </p:nvGraphicFramePr>
        <p:xfrm>
          <a:off x="370821" y="2279374"/>
          <a:ext cx="4532483" cy="1785687"/>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394897">
                  <a:extLst>
                    <a:ext uri="{9D8B030D-6E8A-4147-A177-3AD203B41FA5}">
                      <a16:colId xmlns:a16="http://schemas.microsoft.com/office/drawing/2014/main" val="20001"/>
                    </a:ext>
                  </a:extLst>
                </a:gridCol>
              </a:tblGrid>
              <a:tr h="8712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Limestone County Schools </a:t>
                      </a:r>
                      <a:r>
                        <a:rPr lang="en-US" sz="1400" b="1" u="none" strike="noStrike" cap="none" dirty="0">
                          <a:solidFill>
                            <a:schemeClr val="tx2"/>
                          </a:solidFill>
                          <a:latin typeface="Calibri"/>
                          <a:ea typeface="Calibri"/>
                          <a:cs typeface="Calibri"/>
                          <a:sym typeface="Calibri"/>
                        </a:rPr>
                        <a:t>(TEAMS Math and Science Teachers) (23-24)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$49,530 - $53,021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$51,000 = $33.73hr.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039277668"/>
              </p:ext>
            </p:extLst>
          </p:nvPr>
        </p:nvGraphicFramePr>
        <p:xfrm>
          <a:off x="324724" y="2318573"/>
          <a:ext cx="556847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Limestone County Schools </a:t>
                      </a:r>
                      <a:r>
                        <a:rPr lang="en-US" sz="1400" b="1" u="none" strike="noStrike" cap="none" dirty="0">
                          <a:solidFill>
                            <a:schemeClr val="tx2"/>
                          </a:solidFill>
                          <a:latin typeface="Calibri"/>
                          <a:ea typeface="Calibri"/>
                          <a:cs typeface="Calibri"/>
                          <a:sym typeface="Calibri"/>
                        </a:rPr>
                        <a:t>(TEAMS Math and Science Teachers) (23-24)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$49,530 - $53,021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$60,887 - $62,655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$51,000 = $40.34/hr.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337394487"/>
              </p:ext>
            </p:extLst>
          </p:nvPr>
        </p:nvGraphicFramePr>
        <p:xfrm>
          <a:off x="336818" y="2463441"/>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Limestone County Schools </a:t>
                      </a:r>
                      <a:r>
                        <a:rPr lang="en-US" sz="1400" b="1" u="none" strike="noStrike" cap="none" dirty="0">
                          <a:solidFill>
                            <a:schemeClr val="tx2"/>
                          </a:solidFill>
                          <a:latin typeface="Calibri"/>
                          <a:ea typeface="Calibri"/>
                          <a:cs typeface="Calibri"/>
                          <a:sym typeface="Calibri"/>
                        </a:rPr>
                        <a:t>(TEAMS Math and Science Teachers) (23-24)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$49,530 - $53,021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$60,887 - $62,655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$70,019 - $72,051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$81,872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39504" y="5341239"/>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$81,000 = $53.57/hr.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621021683"/>
              </p:ext>
            </p:extLst>
          </p:nvPr>
        </p:nvGraphicFramePr>
        <p:xfrm>
          <a:off x="180050" y="2623232"/>
          <a:ext cx="8458200" cy="161153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212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$75,328</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$95,500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$116,603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$134,834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Limestone County Schools </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5511060"/>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189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408968" y="5501304"/>
            <a:ext cx="6448428"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$85,000 = $50.12hr.</a:t>
            </a:r>
          </a:p>
          <a:p>
            <a:pPr algn="ctr" defTabSz="914400">
              <a:defRPr/>
            </a:pPr>
            <a:r>
              <a:rPr lang="en-US" sz="2000" dirty="0">
                <a:solidFill>
                  <a:srgbClr val="7030A0"/>
                </a:solidFill>
                <a:latin typeface="Arial" panose="020B0604020202020204"/>
              </a:rPr>
              <a:t>Asst Superintendent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$125,000 = $65.10/hr.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$1,000 -$9,000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$1,000 -$4,750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29546</TotalTime>
  <Words>1046</Words>
  <Application>Microsoft Office PowerPoint</Application>
  <PresentationFormat>On-screen Show (4:3)</PresentationFormat>
  <Paragraphs>93</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Limestone County Schools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31</cp:revision>
  <dcterms:created xsi:type="dcterms:W3CDTF">2022-08-02T19:12:40Z</dcterms:created>
  <dcterms:modified xsi:type="dcterms:W3CDTF">2024-01-31T19:02:39Z</dcterms:modified>
</cp:coreProperties>
</file>