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90" d="100"/>
          <a:sy n="90" d="100"/>
        </p:scale>
        <p:origin x="752" y="16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12/1/2023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12/1/2023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12/1/2023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8517" r="8517"/>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t="993" b="993"/>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$49,529-$54,664</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$70,019- $85,158</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$72,852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$208,948*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$1,075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11806" y="9145702"/>
            <a:ext cx="926857"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SS.12.1.23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Jefferson County, AL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05189" cy="523220"/>
          </a:xfrm>
          <a:prstGeom prst="rect">
            <a:avLst/>
          </a:prstGeom>
          <a:noFill/>
        </p:spPr>
        <p:txBody>
          <a:bodyPr wrap="square" rtlCol="0">
            <a:spAutoFit/>
          </a:bodyPr>
          <a:lstStyle/>
          <a:p>
            <a:r>
              <a:rPr lang="en-US" sz="1400" b="1" dirty="0">
                <a:solidFill>
                  <a:srgbClr val="814892"/>
                </a:solidFill>
              </a:rPr>
              <a:t>$700-$15,000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$500-$5,427</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275617" y="393331"/>
            <a:ext cx="664819" cy="105156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$83,500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$450,000</a:t>
            </a:r>
          </a:p>
        </p:txBody>
      </p:sp>
      <p:pic>
        <p:nvPicPr>
          <p:cNvPr id="30" name="Picture 29" descr="A house with a lawn&#10;&#10;Description automatically generated">
            <a:extLst>
              <a:ext uri="{FF2B5EF4-FFF2-40B4-BE49-F238E27FC236}">
                <a16:creationId xmlns:a16="http://schemas.microsoft.com/office/drawing/2014/main" id="{2CA27D14-008E-E1CA-C5A7-A3430195756C}"/>
              </a:ext>
            </a:extLst>
          </p:cNvPr>
          <p:cNvPicPr>
            <a:picLocks noChangeAspect="1"/>
          </p:cNvPicPr>
          <p:nvPr/>
        </p:nvPicPr>
        <p:blipFill rotWithShape="1">
          <a:blip r:embed="rId32">
            <a:extLst>
              <a:ext uri="{28A0092B-C50C-407E-A947-70E740481C1C}">
                <a14:useLocalDpi xmlns:a14="http://schemas.microsoft.com/office/drawing/2010/main" val="0"/>
              </a:ext>
            </a:extLst>
          </a:blip>
          <a:srcRect l="10364" t="14396" r="5647" b="15031"/>
          <a:stretch/>
        </p:blipFill>
        <p:spPr bwMode="auto">
          <a:xfrm>
            <a:off x="2123552" y="5562100"/>
            <a:ext cx="2406599" cy="1711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$52,100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$215,000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20452</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60</cp:revision>
  <cp:lastPrinted>2023-03-21T15:20:22Z</cp:lastPrinted>
  <dcterms:created xsi:type="dcterms:W3CDTF">2022-05-24T17:15:36Z</dcterms:created>
  <dcterms:modified xsi:type="dcterms:W3CDTF">2023-12-01T18:26:40Z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