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 (no coaching or club tables available for this district, used </a:t>
            </a:r>
            <a:r>
              <a:rPr lang="en-US"/>
              <a:t>national average) </a:t>
            </a:r>
            <a:endParaRPr lang="en-US"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063848591"/>
              </p:ext>
            </p:extLst>
          </p:nvPr>
        </p:nvGraphicFramePr>
        <p:xfrm>
          <a:off x="370821" y="2236261"/>
          <a:ext cx="4475499"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Hale County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54328314"/>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Hale County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81773627"/>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Hale County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814768508"/>
              </p:ext>
            </p:extLst>
          </p:nvPr>
        </p:nvGraphicFramePr>
        <p:xfrm>
          <a:off x="342900" y="2553482"/>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$58,452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$66,590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a:solidFill>
                            <a:schemeClr val="tx1"/>
                          </a:solidFill>
                          <a:latin typeface="+mj-lt"/>
                          <a:ea typeface="Calibri"/>
                          <a:cs typeface="Calibri"/>
                          <a:sym typeface="Calibri"/>
                        </a:rPr>
                        <a:t>240 </a:t>
                      </a:r>
                      <a:r>
                        <a:rPr lang="en-US" sz="2000" u="none" strike="noStrike" cap="none" dirty="0">
                          <a:solidFill>
                            <a:schemeClr val="tx1"/>
                          </a:solidFill>
                          <a:latin typeface="+mj-lt"/>
                          <a:ea typeface="Calibri"/>
                          <a:cs typeface="Calibri"/>
                          <a:sym typeface="Calibri"/>
                        </a:rPr>
                        <a:t>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$68,095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$87,211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$130,019</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Hale County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5681005"/>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774601" y="5681005"/>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$70,000 = $36.45/hr.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$150,000 = $67.71/hr.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$3,255-$13,000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254 -$1,994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348</TotalTime>
  <Words>1059</Words>
  <Application>Microsoft Office PowerPoint</Application>
  <PresentationFormat>On-screen Show (4:3)</PresentationFormat>
  <Paragraphs>96</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Hale County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32</cp:revision>
  <dcterms:created xsi:type="dcterms:W3CDTF">2022-08-02T19:12:40Z</dcterms:created>
  <dcterms:modified xsi:type="dcterms:W3CDTF">2024-05-20T16:59:39Z</dcterms:modified>
</cp:coreProperties>
</file>