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03" autoAdjust="0"/>
    <p:restoredTop sz="80283" autoAdjust="0"/>
  </p:normalViewPr>
  <p:slideViewPr>
    <p:cSldViewPr snapToGrid="0">
      <p:cViewPr varScale="1">
        <p:scale>
          <a:sx n="92" d="100"/>
          <a:sy n="92" d="100"/>
        </p:scale>
        <p:origin x="1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7/30/26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7/30/26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7/30/26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188-day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$55,600 = $36.97/hr.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8F2A4F2-7F70-0319-ABC6-BA408307CAF0}"/>
              </a:ext>
            </a:extLst>
          </p:cNvPr>
          <p:cNvGraphicFramePr/>
          <p:nvPr>
            <p:extLst>
              <p:ext uri="{D42A27DB-BD31-4B8C-83A1-F6EECF244321}">
                <p14:modId xmlns:p14="http://schemas.microsoft.com/office/powerpoint/2010/main" val="3392422038"/>
              </p:ext>
            </p:extLst>
          </p:nvPr>
        </p:nvGraphicFramePr>
        <p:xfrm>
          <a:off x="363415" y="1968404"/>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Huntsville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$55,521 - $59,082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Madison City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$53,057 - $56,796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Madison County School System</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$52,052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a:solidFill>
                  <a:srgbClr val="7030A0"/>
                </a:solidFill>
              </a:rPr>
              <a:t>188-day </a:t>
            </a:r>
            <a:r>
              <a:rPr lang="en-US" sz="2400" dirty="0">
                <a:solidFill>
                  <a:srgbClr val="7030A0"/>
                </a:solidFill>
              </a:rPr>
              <a:t>contract </a:t>
            </a:r>
            <a:r>
              <a:rPr lang="en-US" sz="2400">
                <a:solidFill>
                  <a:srgbClr val="7030A0"/>
                </a:solidFill>
                <a:sym typeface="Calibri"/>
              </a:rPr>
              <a:t>→</a:t>
            </a:r>
            <a:r>
              <a:rPr lang="en-US" sz="2400">
                <a:solidFill>
                  <a:srgbClr val="7030A0"/>
                </a:solidFill>
              </a:rPr>
              <a:t> $66,300 = $44.08/</a:t>
            </a:r>
            <a:r>
              <a:rPr lang="en-US" sz="2400" dirty="0">
                <a:solidFill>
                  <a:srgbClr val="7030A0"/>
                </a:solidFill>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4B7C67C-1CE7-1805-A68D-DCC3257DAEB2}"/>
              </a:ext>
            </a:extLst>
          </p:cNvPr>
          <p:cNvGraphicFramePr/>
          <p:nvPr>
            <p:extLst>
              <p:ext uri="{D42A27DB-BD31-4B8C-83A1-F6EECF244321}">
                <p14:modId xmlns:p14="http://schemas.microsoft.com/office/powerpoint/2010/main" val="418990625"/>
              </p:ext>
            </p:extLst>
          </p:nvPr>
        </p:nvGraphicFramePr>
        <p:xfrm>
          <a:off x="363415" y="1968404"/>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Huntsville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$55,521 - $59,082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$67,105 - $68,909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$76,420 - $78,493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Madison City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$53,057 - $56,796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$65,222 - $67,116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$75,005 - $77,181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Madison County School System</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$52,052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$54,109 - $56,328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$61,700 - $64,250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852714881"/>
              </p:ext>
            </p:extLst>
          </p:nvPr>
        </p:nvGraphicFramePr>
        <p:xfrm>
          <a:off x="363415" y="1968404"/>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Huntsville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$55,521 - $59,082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$67,105 - $68,909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$76,420 - $78,493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$88,510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Madison City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$53,057 - $56,796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$65,222 - $67,116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$75,005 - $77,181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$87,702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Madison County School System</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$52,052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$54,109 - $56,328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$61,700 - $64,250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$71,936 - $72,599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188-day contract </a:t>
            </a:r>
            <a:r>
              <a:rPr lang="en-US" sz="2400" dirty="0">
                <a:solidFill>
                  <a:srgbClr val="7030A0"/>
                </a:solidFill>
                <a:sym typeface="Calibri"/>
              </a:rPr>
              <a:t>→</a:t>
            </a:r>
            <a:r>
              <a:rPr lang="en-US" sz="2400" dirty="0">
                <a:solidFill>
                  <a:srgbClr val="7030A0"/>
                </a:solidFill>
              </a:rPr>
              <a:t> $79,800 = $53.06/hr.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4190972622"/>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$60,464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$131,752</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$89,998</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$163,299</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$130,974</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$285,153</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188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$96,100 @ 220 days = $54.60/hr.</a:t>
            </a:r>
          </a:p>
          <a:p>
            <a:pPr algn="ctr" defTabSz="914400">
              <a:defRPr/>
            </a:pPr>
            <a:r>
              <a:rPr lang="en-US" sz="2000" dirty="0">
                <a:solidFill>
                  <a:srgbClr val="7030A0"/>
                </a:solidFill>
                <a:latin typeface="Arial" panose="020B0604020202020204"/>
              </a:rPr>
              <a:t>$188,000 @ 240 days = $97.92/hr.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$500 - $19,470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$303 - $11,550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385</TotalTime>
  <Words>1171</Words>
  <Application>Microsoft Macintosh PowerPoint</Application>
  <PresentationFormat>On-screen Show (4:3)</PresentationFormat>
  <Paragraphs>122</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2026-07-30T18:00:07Z</dcterms:modified>
</cp:coreProperties>
</file>