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22" autoAdjust="0"/>
    <p:restoredTop sz="95618"/>
  </p:normalViewPr>
  <p:slideViewPr>
    <p:cSldViewPr snapToGrid="0" snapToObjects="1">
      <p:cViewPr varScale="1">
        <p:scale>
          <a:sx n="94" d="100"/>
          <a:sy n="94" d="100"/>
        </p:scale>
        <p:origin x="1664" y="272"/>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7/30/26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7/30/26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7/30/26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$52,052 - $59,082</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$71,936 - $87,702</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$79,352</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$314,769*</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$1,248</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1966061"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7.30.26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Madison County, AL</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45562"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$500 - $19,470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$303 - $11,550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9E9237BE-4D2E-588F-339D-E75372098414}"/>
              </a:ext>
            </a:extLst>
          </p:cNvPr>
          <p:cNvPicPr>
            <a:picLocks noChangeAspect="1"/>
          </p:cNvPicPr>
          <p:nvPr/>
        </p:nvPicPr>
        <p:blipFill>
          <a:blip r:embed="rId21"/>
          <a:stretch>
            <a:fillRect/>
          </a:stretch>
        </p:blipFill>
        <p:spPr>
          <a:xfrm>
            <a:off x="6106848" y="393958"/>
            <a:ext cx="1078378" cy="1078378"/>
          </a:xfrm>
          <a:prstGeom prst="rect">
            <a:avLst/>
          </a:prstGeom>
        </p:spPr>
      </p:pic>
      <p:pic>
        <p:nvPicPr>
          <p:cNvPr id="15" name="Picture 14" descr="108 Amesbury Dr, Harvest, AL 35749">
            <a:extLst>
              <a:ext uri="{FF2B5EF4-FFF2-40B4-BE49-F238E27FC236}">
                <a16:creationId xmlns:a16="http://schemas.microsoft.com/office/drawing/2014/main" id="{1A379FA1-D9A4-C786-7B64-0B52E37FCB88}"/>
              </a:ext>
            </a:extLst>
          </p:cNvPr>
          <p:cNvPicPr>
            <a:picLocks noChangeAspect="1"/>
          </p:cNvPicPr>
          <p:nvPr/>
        </p:nvPicPr>
        <p:blipFill>
          <a:blip r:embed="rId22"/>
          <a:srcRect l="1812" r="590" b="10245"/>
          <a:stretch>
            <a:fillRect/>
          </a:stretch>
        </p:blipFill>
        <p:spPr>
          <a:xfrm>
            <a:off x="1881691" y="5420293"/>
            <a:ext cx="2771762" cy="19075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Picture 26" descr="122 Todd Dr, Madison, AL 35758">
            <a:extLst>
              <a:ext uri="{FF2B5EF4-FFF2-40B4-BE49-F238E27FC236}">
                <a16:creationId xmlns:a16="http://schemas.microsoft.com/office/drawing/2014/main" id="{E03100BB-3AA2-3CF3-88D5-058B4593C592}"/>
              </a:ext>
            </a:extLst>
          </p:cNvPr>
          <p:cNvPicPr>
            <a:picLocks noChangeAspect="1"/>
          </p:cNvPicPr>
          <p:nvPr/>
        </p:nvPicPr>
        <p:blipFill>
          <a:blip r:embed="rId23"/>
          <a:srcRect l="7710" b="13980"/>
          <a:stretch>
            <a:fillRect/>
          </a:stretch>
        </p:blipFill>
        <p:spPr>
          <a:xfrm>
            <a:off x="4770371" y="5425698"/>
            <a:ext cx="2727002" cy="19020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53702"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$360,000</a:t>
            </a:r>
          </a:p>
        </p:txBody>
      </p:sp>
      <p:sp>
        <p:nvSpPr>
          <p:cNvPr id="60" name="Parallelogram 59">
            <a:extLst>
              <a:ext uri="{FF2B5EF4-FFF2-40B4-BE49-F238E27FC236}">
                <a16:creationId xmlns:a16="http://schemas.microsoft.com/office/drawing/2014/main" id="{DF48A11E-C678-45AC-ACB0-6B902B01FAB6}"/>
              </a:ext>
            </a:extLst>
          </p:cNvPr>
          <p:cNvSpPr/>
          <p:nvPr/>
        </p:nvSpPr>
        <p:spPr>
          <a:xfrm>
            <a:off x="2615544"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$265,000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198277"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$55,600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65624"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$79,800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D89D81AE-B40B-4846-8931-99641A14A230}">
  <ds:schemaRefs>
    <ds:schemaRef ds:uri="http://schemas.microsoft.com/sharepoint/v3/contenttype/forms"/>
  </ds:schemaRefs>
</ds:datastoreItem>
</file>

<file path=customXml/itemProps3.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7026</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67</cp:revision>
  <cp:lastPrinted>2023-03-21T15:20:22Z</cp:lastPrinted>
  <dcterms:created xsi:type="dcterms:W3CDTF">2022-05-24T17:15:36Z</dcterms:created>
  <dcterms:modified xsi:type="dcterms:W3CDTF">2026-07-30T18:05:35Z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