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35" autoAdjust="0"/>
    <p:restoredTop sz="95618"/>
  </p:normalViewPr>
  <p:slideViewPr>
    <p:cSldViewPr snapToGrid="0" snapToObjects="1">
      <p:cViewPr varScale="1">
        <p:scale>
          <a:sx n="69" d="100"/>
          <a:sy n="69" d="100"/>
        </p:scale>
        <p:origin x="678" y="72"/>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4/19/2023</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4/19/2023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4/19/2023</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sv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B82DEC5D-5BAA-E9A9-958B-0885A0092188}"/>
              </a:ext>
            </a:extLst>
          </p:cNvPr>
          <p:cNvPicPr>
            <a:picLocks noChangeAspect="1"/>
          </p:cNvPicPr>
          <p:nvPr/>
        </p:nvPicPr>
        <p:blipFill rotWithShape="1">
          <a:blip r:embed="rId3">
            <a:extLst>
              <a:ext uri="{28A0092B-C50C-407E-A947-70E740481C1C}">
                <a14:useLocalDpi xmlns:a14="http://schemas.microsoft.com/office/drawing/2010/main" val="0"/>
              </a:ext>
            </a:extLst>
          </a:blip>
          <a:srcRect l="8073" b="22222"/>
          <a:stretch/>
        </p:blipFill>
        <p:spPr bwMode="auto">
          <a:xfrm>
            <a:off x="1972906" y="5518961"/>
            <a:ext cx="2643300" cy="183351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pic>
        <p:nvPicPr>
          <p:cNvPr id="44" name="Picture 43">
            <a:extLst>
              <a:ext uri="{FF2B5EF4-FFF2-40B4-BE49-F238E27FC236}">
                <a16:creationId xmlns:a16="http://schemas.microsoft.com/office/drawing/2014/main" id="{4F574008-0CEE-3876-3DCF-29C161F07C2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8651" y="5458078"/>
            <a:ext cx="2570211" cy="19276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$43,364-$48,588</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138495" y="3483033"/>
            <a:ext cx="1246273"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$67,102- $80,266</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$65,312*</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$276,035*</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$821</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802802" y="9145702"/>
            <a:ext cx="1035861"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DM .11.11.22</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2022-2023  </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pic>
        <p:nvPicPr>
          <p:cNvPr id="56" name="Graphic 55">
            <a:extLst>
              <a:ext uri="{FF2B5EF4-FFF2-40B4-BE49-F238E27FC236}">
                <a16:creationId xmlns:a16="http://schemas.microsoft.com/office/drawing/2014/main" id="{A02FC44B-633A-4BC1-BB84-97B260497E44}"/>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29882" y="9681284"/>
            <a:ext cx="1052583" cy="27608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4947105" y="1498973"/>
            <a:ext cx="2429607" cy="273982"/>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Madison County, AL</a:t>
            </a:r>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$395,000</a:t>
            </a:r>
          </a:p>
        </p:txBody>
      </p:sp>
      <p:sp>
        <p:nvSpPr>
          <p:cNvPr id="60" name="Parallelogram 59">
            <a:extLst>
              <a:ext uri="{FF2B5EF4-FFF2-40B4-BE49-F238E27FC236}">
                <a16:creationId xmlns:a16="http://schemas.microsoft.com/office/drawing/2014/main" id="{DF48A11E-C678-45AC-ACB0-6B902B01FAB6}"/>
              </a:ext>
            </a:extLst>
          </p:cNvPr>
          <p:cNvSpPr/>
          <p:nvPr/>
        </p:nvSpPr>
        <p:spPr>
          <a:xfrm>
            <a:off x="2697432" y="7226468"/>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$195,000</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430919" y="2775284"/>
            <a:ext cx="1135923"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631609" y="4565628"/>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$46,000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a:ea typeface="Calibri" panose="020F0502020204030204" pitchFamily="34" charset="0"/>
                <a:cs typeface="Times New Roman" panose="02020603050405020304" pitchFamily="18" charset="0"/>
              </a:rPr>
              <a:t>$73,000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30" y="2944640"/>
            <a:ext cx="924228" cy="523220"/>
          </a:xfrm>
          <a:prstGeom prst="rect">
            <a:avLst/>
          </a:prstGeom>
          <a:noFill/>
        </p:spPr>
        <p:txBody>
          <a:bodyPr wrap="square" rtlCol="0">
            <a:spAutoFit/>
          </a:bodyPr>
          <a:lstStyle/>
          <a:p>
            <a:r>
              <a:rPr lang="en-US" sz="1400" b="1" dirty="0">
                <a:solidFill>
                  <a:srgbClr val="814892"/>
                </a:solidFill>
              </a:rPr>
              <a:t>$  1,800-$17,000</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430919" y="4055504"/>
            <a:ext cx="927943" cy="520207"/>
          </a:xfrm>
          <a:prstGeom prst="rect">
            <a:avLst/>
          </a:prstGeom>
          <a:noFill/>
        </p:spPr>
        <p:txBody>
          <a:bodyPr wrap="square" rtlCol="0">
            <a:spAutoFit/>
          </a:bodyPr>
          <a:lstStyle/>
          <a:p>
            <a:r>
              <a:rPr lang="en-US" sz="1400" b="1" dirty="0">
                <a:solidFill>
                  <a:srgbClr val="814892"/>
                </a:solidFill>
              </a:rPr>
              <a:t>$   500 -$1,000</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7"/>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8"/>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9"/>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30"/>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31"/>
          <a:stretch>
            <a:fillRect/>
          </a:stretch>
        </p:blipFill>
        <p:spPr>
          <a:xfrm>
            <a:off x="5704973" y="3724882"/>
            <a:ext cx="573074" cy="829128"/>
          </a:xfrm>
          <a:prstGeom prst="rect">
            <a:avLst/>
          </a:prstGeom>
        </p:spPr>
      </p:pic>
      <p:pic>
        <p:nvPicPr>
          <p:cNvPr id="41" name="Picture 40">
            <a:extLst>
              <a:ext uri="{FF2B5EF4-FFF2-40B4-BE49-F238E27FC236}">
                <a16:creationId xmlns:a16="http://schemas.microsoft.com/office/drawing/2014/main" id="{FBE54F77-0A8C-25B8-F0BF-4F62703CF88B}"/>
              </a:ext>
            </a:extLst>
          </p:cNvPr>
          <p:cNvPicPr>
            <a:picLocks noChangeAspect="1"/>
          </p:cNvPicPr>
          <p:nvPr/>
        </p:nvPicPr>
        <p:blipFill rotWithShape="1">
          <a:blip r:embed="rId32"/>
          <a:srcRect l="-23766" t="-9523" r="-23286" b="672"/>
          <a:stretch/>
        </p:blipFill>
        <p:spPr>
          <a:xfrm>
            <a:off x="6077873" y="262955"/>
            <a:ext cx="1056853" cy="1236018"/>
          </a:xfrm>
          <a:prstGeom prst="rect">
            <a:avLst/>
          </a:prstGeom>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9D81AE-B40B-4846-8931-99641A14A230}">
  <ds:schemaRefs>
    <ds:schemaRef ds:uri="http://schemas.microsoft.com/sharepoint/v3/contenttype/forms"/>
  </ds:schemaRefs>
</ds:datastoreItem>
</file>

<file path=customXml/itemProps2.xml><?xml version="1.0" encoding="utf-8"?>
<ds:datastoreItem xmlns:ds="http://schemas.openxmlformats.org/officeDocument/2006/customXml" ds:itemID="{6C7A7CA6-05D2-4FD4-913D-492F6E4E8C84}">
  <ds:schemaRefs>
    <ds:schemaRef ds:uri="http://schemas.microsoft.com/office/2006/metadata/properties"/>
    <ds:schemaRef ds:uri="http://schemas.microsoft.com/office/2006/documentManagement/types"/>
    <ds:schemaRef ds:uri="http://purl.org/dc/elements/1.1/"/>
    <ds:schemaRef ds:uri="930cc2c4-486b-463f-bc76-9577a814ea80"/>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6997</TotalTime>
  <Words>283</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Open Sans Extrabold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60</cp:revision>
  <cp:lastPrinted>2023-03-21T15:20:22Z</cp:lastPrinted>
  <dcterms:created xsi:type="dcterms:W3CDTF">2022-05-24T17:15:36Z</dcterms:created>
  <dcterms:modified xsi:type="dcterms:W3CDTF">2023-04-20T00:57:34Z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