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03" autoAdjust="0"/>
    <p:restoredTop sz="80283" autoAdjust="0"/>
  </p:normalViewPr>
  <p:slideViewPr>
    <p:cSldViewPr snapToGrid="0">
      <p:cViewPr varScale="1">
        <p:scale>
          <a:sx n="92" d="100"/>
          <a:sy n="92" d="100"/>
        </p:scale>
        <p:origin x="1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7/30/26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7/30/26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7/30/26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189-day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$52,800 = $34.92/hr.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912F94CA-FE26-9BC2-4A4D-2AE10E7C7A33}"/>
              </a:ext>
            </a:extLst>
          </p:cNvPr>
          <p:cNvGraphicFramePr/>
          <p:nvPr>
            <p:extLst>
              <p:ext uri="{D42A27DB-BD31-4B8C-83A1-F6EECF244321}">
                <p14:modId xmlns:p14="http://schemas.microsoft.com/office/powerpoint/2010/main" val="3008912713"/>
              </p:ext>
            </p:extLst>
          </p:nvPr>
        </p:nvGraphicFramePr>
        <p:xfrm>
          <a:off x="336818" y="2233706"/>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Athens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$50,521 - $54,082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Limestone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$51,531 - $55,164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189-day contract </a:t>
            </a:r>
            <a:r>
              <a:rPr lang="en-US" sz="2400" dirty="0">
                <a:solidFill>
                  <a:srgbClr val="7030A0"/>
                </a:solidFill>
                <a:sym typeface="Calibri"/>
              </a:rPr>
              <a:t>→</a:t>
            </a:r>
            <a:r>
              <a:rPr lang="en-US" sz="2400" dirty="0">
                <a:solidFill>
                  <a:srgbClr val="7030A0"/>
                </a:solidFill>
              </a:rPr>
              <a:t> $68,500 = $45.30/hr.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2A206EF9-2B05-F301-E44A-4734EB1AA658}"/>
              </a:ext>
            </a:extLst>
          </p:cNvPr>
          <p:cNvGraphicFramePr/>
          <p:nvPr>
            <p:extLst>
              <p:ext uri="{D42A27DB-BD31-4B8C-83A1-F6EECF244321}">
                <p14:modId xmlns:p14="http://schemas.microsoft.com/office/powerpoint/2010/main" val="3279504256"/>
              </p:ext>
            </p:extLst>
          </p:nvPr>
        </p:nvGraphicFramePr>
        <p:xfrm>
          <a:off x="336818" y="2233706"/>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Athens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$50,521 - $54,082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$62,105 - $63,909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$71,420 - $73,493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Limestone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$51,531 - $55,164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$63,347 - $65,187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$72,848 - $74,963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752533714"/>
              </p:ext>
            </p:extLst>
          </p:nvPr>
        </p:nvGraphicFramePr>
        <p:xfrm>
          <a:off x="336818" y="2233706"/>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Athens City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$50,521 - $54,082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$62,105 - $63,909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$71,420 - $73,493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$83,510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Limestone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$51,531 - $55,164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$63,347 - $65,187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$72,848 - $74,963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$85,180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189-day contract </a:t>
            </a:r>
            <a:r>
              <a:rPr lang="en-US" sz="2400" dirty="0">
                <a:solidFill>
                  <a:srgbClr val="7030A0"/>
                </a:solidFill>
                <a:sym typeface="Calibri"/>
              </a:rPr>
              <a:t>→</a:t>
            </a:r>
            <a:r>
              <a:rPr lang="en-US" sz="2400" dirty="0">
                <a:solidFill>
                  <a:srgbClr val="7030A0"/>
                </a:solidFill>
              </a:rPr>
              <a:t> $84,300 = $55.75/hr.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974056161"/>
              </p:ext>
            </p:extLst>
          </p:nvPr>
        </p:nvGraphicFramePr>
        <p:xfrm>
          <a:off x="342900" y="2698567"/>
          <a:ext cx="8458200" cy="177922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$88,163</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$105,046</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$92,159</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$124,470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189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$96,600 @ 225 days = $53.67/hr.</a:t>
            </a:r>
          </a:p>
          <a:p>
            <a:pPr algn="ctr" defTabSz="914400">
              <a:defRPr/>
            </a:pPr>
            <a:r>
              <a:rPr lang="en-US" sz="2000" dirty="0">
                <a:solidFill>
                  <a:srgbClr val="7030A0"/>
                </a:solidFill>
                <a:latin typeface="Arial" panose="020B0604020202020204"/>
              </a:rPr>
              <a:t>$108,300 @ 240 days = $71.63/hr.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$500 - $11,250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$350 - $9,375</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353</TotalTime>
  <Words>1108</Words>
  <Application>Microsoft Macintosh PowerPoint</Application>
  <PresentationFormat>On-screen Show (4:3)</PresentationFormat>
  <Paragraphs>107</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35</cp:revision>
  <dcterms:created xsi:type="dcterms:W3CDTF">2022-08-02T19:12:40Z</dcterms:created>
  <dcterms:modified xsi:type="dcterms:W3CDTF">2026-07-30T18:48:06Z</dcterms:modified>
</cp:coreProperties>
</file>