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100" d="100"/>
          <a:sy n="100" d="100"/>
        </p:scale>
        <p:origin x="1496" y="288"/>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7/30/26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7/30/26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7/30/26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$50,521 - $55,164</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$83,510 - $85,180</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$60,580</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$322,466*</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$1,248</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7.30.26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Limestone County, AL</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$500 - $11,250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$350 - $9,375</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E900E9C6-19F0-93E9-014A-781EB295428A}"/>
              </a:ext>
            </a:extLst>
          </p:cNvPr>
          <p:cNvPicPr>
            <a:picLocks noChangeAspect="1"/>
          </p:cNvPicPr>
          <p:nvPr/>
        </p:nvPicPr>
        <p:blipFill>
          <a:blip r:embed="rId21"/>
          <a:stretch>
            <a:fillRect/>
          </a:stretch>
        </p:blipFill>
        <p:spPr>
          <a:xfrm>
            <a:off x="6120519" y="394538"/>
            <a:ext cx="1046506" cy="1046506"/>
          </a:xfrm>
          <a:prstGeom prst="rect">
            <a:avLst/>
          </a:prstGeom>
        </p:spPr>
      </p:pic>
      <p:pic>
        <p:nvPicPr>
          <p:cNvPr id="15" name="Picture 14" descr="18720 Lydia Corey Rd, Athens, AL 35614">
            <a:extLst>
              <a:ext uri="{FF2B5EF4-FFF2-40B4-BE49-F238E27FC236}">
                <a16:creationId xmlns:a16="http://schemas.microsoft.com/office/drawing/2014/main" id="{0834CFF5-87D0-3559-AB87-BDD8CA21C580}"/>
              </a:ext>
            </a:extLst>
          </p:cNvPr>
          <p:cNvPicPr>
            <a:picLocks noChangeAspect="1"/>
          </p:cNvPicPr>
          <p:nvPr/>
        </p:nvPicPr>
        <p:blipFill>
          <a:blip r:embed="rId22"/>
          <a:stretch>
            <a:fillRect/>
          </a:stretch>
        </p:blipFill>
        <p:spPr>
          <a:xfrm>
            <a:off x="2065830" y="5372266"/>
            <a:ext cx="2593690" cy="19409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Picture 26" descr="156 Wiltshire Dr, Madison, AL 35756">
            <a:extLst>
              <a:ext uri="{FF2B5EF4-FFF2-40B4-BE49-F238E27FC236}">
                <a16:creationId xmlns:a16="http://schemas.microsoft.com/office/drawing/2014/main" id="{D7EDEDBF-DC13-F792-B187-6E215A556284}"/>
              </a:ext>
            </a:extLst>
          </p:cNvPr>
          <p:cNvPicPr>
            <a:picLocks noChangeAspect="1"/>
          </p:cNvPicPr>
          <p:nvPr/>
        </p:nvPicPr>
        <p:blipFill>
          <a:blip r:embed="rId23"/>
          <a:stretch>
            <a:fillRect/>
          </a:stretch>
        </p:blipFill>
        <p:spPr>
          <a:xfrm>
            <a:off x="4727433" y="5371926"/>
            <a:ext cx="2593690" cy="19409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$466,550</a:t>
            </a: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$246,000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$52,800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$84,300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6988</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65</cp:revision>
  <cp:lastPrinted>2023-03-21T15:20:22Z</cp:lastPrinted>
  <dcterms:created xsi:type="dcterms:W3CDTF">2022-05-24T17:15:36Z</dcterms:created>
  <dcterms:modified xsi:type="dcterms:W3CDTF">2026-07-30T18:47:43Z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