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618"/>
  </p:normalViewPr>
  <p:slideViewPr>
    <p:cSldViewPr snapToGrid="0" snapToObjects="1">
      <p:cViewPr>
        <p:scale>
          <a:sx n="75" d="100"/>
          <a:sy n="75" d="100"/>
        </p:scale>
        <p:origin x="2237" y="43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8/11/2022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79BAF9C0-D99F-FFE4-D15E-B860EE7C1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104" y="5794467"/>
            <a:ext cx="2589500" cy="194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4A536703-D185-8A28-5310-933CB7546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89" y="5815694"/>
            <a:ext cx="2520833" cy="18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Jefferson County, AL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$42,424-$45,281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$64,977- $75,577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professional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$63,024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$212,406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$1,002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57410" y="4292986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$42,424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$70,000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$132,000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341687" y="8668398"/>
            <a:ext cx="1202573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BA 8.11.22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$220,000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2021-2023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Jefferson County, Alabama - Wikipedia">
            <a:extLst>
              <a:ext uri="{FF2B5EF4-FFF2-40B4-BE49-F238E27FC236}">
                <a16:creationId xmlns:a16="http://schemas.microsoft.com/office/drawing/2014/main" id="{6B6B71FF-FBF6-1604-20A2-7A53FB6F9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106" y="347458"/>
            <a:ext cx="649365" cy="102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 Teacher’s Life by the Numbers.potx" id="{AC6A275C-9BD2-4696-9D8B-47E2F789E8A9}" vid="{BE9D9720-FAFD-4687-8B78-EAE33718B2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STATE-(Name(s))-County-2021-2022-Infographic-Template</Template>
  <TotalTime>15</TotalTime>
  <Words>209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Besnik Abrashi</dc:creator>
  <cp:lastModifiedBy>Besnik Abrashi</cp:lastModifiedBy>
  <cp:revision>1</cp:revision>
  <cp:lastPrinted>2022-01-11T16:09:34Z</cp:lastPrinted>
  <dcterms:created xsi:type="dcterms:W3CDTF">2022-08-11T21:14:00Z</dcterms:created>
  <dcterms:modified xsi:type="dcterms:W3CDTF">2022-08-11T21:29:52Z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