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64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55718" y="8951374"/>
            <a:ext cx="2170334" cy="1032717"/>
          </a:xfrm>
          <a:custGeom>
            <a:avLst/>
            <a:gdLst/>
            <a:ahLst/>
            <a:cxnLst/>
            <a:rect r="r" b="b" t="t" l="l"/>
            <a:pathLst>
              <a:path h="1032717" w="2170334">
                <a:moveTo>
                  <a:pt x="0" y="0"/>
                </a:moveTo>
                <a:lnTo>
                  <a:pt x="2170334" y="0"/>
                </a:lnTo>
                <a:lnTo>
                  <a:pt x="2170334" y="1032717"/>
                </a:lnTo>
                <a:lnTo>
                  <a:pt x="0" y="1032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4219" y="2488410"/>
            <a:ext cx="8318562" cy="6151812"/>
          </a:xfrm>
          <a:custGeom>
            <a:avLst/>
            <a:gdLst/>
            <a:ahLst/>
            <a:cxnLst/>
            <a:rect r="r" b="b" t="t" l="l"/>
            <a:pathLst>
              <a:path h="6151812" w="8318562">
                <a:moveTo>
                  <a:pt x="0" y="0"/>
                </a:moveTo>
                <a:lnTo>
                  <a:pt x="8318562" y="0"/>
                </a:lnTo>
                <a:lnTo>
                  <a:pt x="8318562" y="6151812"/>
                </a:lnTo>
                <a:lnTo>
                  <a:pt x="0" y="6151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595" t="-92566" r="-36067" b="-37822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2140" y="508504"/>
            <a:ext cx="9662721" cy="1668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Raleway Bold"/>
              </a:rPr>
              <a:t>What do you call an 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Raleway Bold"/>
              </a:rPr>
              <a:t>acid with an attitude?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