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80222" autoAdjust="0"/>
  </p:normalViewPr>
  <p:slideViewPr>
    <p:cSldViewPr snapToGrid="0">
      <p:cViewPr varScale="1">
        <p:scale>
          <a:sx n="67" d="100"/>
          <a:sy n="67" d="100"/>
        </p:scale>
        <p:origin x="6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2/13/2022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2/13/22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2/13/22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2/13/22</a:t>
            </a:r>
          </a:p>
          <a:p>
            <a:pPr marL="0" lvl="0" indent="0" algn="l" rtl="0">
              <a:spcBef>
                <a:spcPts val="0"/>
              </a:spcBef>
              <a:spcAft>
                <a:spcPts val="0"/>
              </a:spcAft>
              <a:buClr>
                <a:schemeClr val="dk1"/>
              </a:buClr>
              <a:buSzPts val="1200"/>
              <a:buFont typeface="Calibri"/>
              <a:buNone/>
            </a:pPr>
            <a:r>
              <a:rPr lang="en-US" dirty="0"/>
              <a:t>2021-2022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2/13/2022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2/13/2022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a:t>
            </a:r>
          </a:p>
          <a:p>
            <a:r>
              <a:rPr lang="en-US" dirty="0"/>
              <a:t>It matches the teacher salary slide in the presentation slide decks. </a:t>
            </a:r>
          </a:p>
          <a:p>
            <a:r>
              <a:rPr lang="en-US" dirty="0"/>
              <a:t>You can simply copy and paste this into the slide deck and be ready to present!</a:t>
            </a:r>
          </a:p>
          <a:p>
            <a:r>
              <a:rPr lang="en-US" i="1" dirty="0">
                <a:solidFill>
                  <a:srgbClr val="EF643E"/>
                </a:solidFill>
              </a:rPr>
              <a:t>Note: </a:t>
            </a:r>
            <a:r>
              <a:rPr lang="en-US" dirty="0">
                <a:solidFill>
                  <a:srgbClr val="EF643E"/>
                </a:solidFill>
              </a:rPr>
              <a:t>The Notes section of these slides contain scripts and pointers for presenting</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797742674"/>
              </p:ext>
            </p:extLst>
          </p:nvPr>
        </p:nvGraphicFramePr>
        <p:xfrm>
          <a:off x="324724" y="2318573"/>
          <a:ext cx="410543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Pitt County Schools </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$35,460 - $36,470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266968555"/>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Pitt County Schools </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$35,460 - $36,470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$40,520 - $41,530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402085453"/>
              </p:ext>
            </p:extLst>
          </p:nvPr>
        </p:nvGraphicFramePr>
        <p:xfrm>
          <a:off x="324724" y="2318573"/>
          <a:ext cx="849455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Pitt County Schools </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$35,460 - $36,470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$40,520 - $41,530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$44,570 - $45,100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$55,720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07D"/>
                </a:solidFill>
                <a:latin typeface="Arial" panose="020B0604020202020204"/>
              </a:rPr>
              <a:t>186-day contract. </a:t>
            </a:r>
            <a:r>
              <a:rPr lang="en-US" sz="2400" dirty="0">
                <a:solidFill>
                  <a:srgbClr val="00407D"/>
                </a:solidFill>
                <a:latin typeface="Arial" panose="020B0604020202020204"/>
                <a:sym typeface="Calibri"/>
              </a:rPr>
              <a:t>→</a:t>
            </a:r>
            <a:r>
              <a:rPr lang="en-US" sz="2400" dirty="0">
                <a:solidFill>
                  <a:srgbClr val="00407D"/>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407D"/>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5E58D14-113A-4CAA-A1F4-D6E9617ACC9C}" vid="{A925B8C1-193F-43AC-8B51-E8BC4864E4A3}"/>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25E58D14-113A-4CAA-A1F4-D6E9617ACC9C}" vid="{6C8C7741-1E42-4BE2-B856-76D5AD98F0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176</TotalTime>
  <Words>618</Words>
  <Application>Microsoft Office PowerPoint</Application>
  <PresentationFormat>On-screen Show (4:3)</PresentationFormat>
  <Paragraphs>55</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4</cp:revision>
  <dcterms:created xsi:type="dcterms:W3CDTF">2022-02-13T23:57:24Z</dcterms:created>
  <dcterms:modified xsi:type="dcterms:W3CDTF">2022-02-14T02:53:24Z</dcterms:modified>
</cp:coreProperties>
</file>