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618"/>
  </p:normalViewPr>
  <p:slideViewPr>
    <p:cSldViewPr snapToGrid="0" snapToObjects="1">
      <p:cViewPr>
        <p:scale>
          <a:sx n="80" d="100"/>
          <a:sy n="80" d="100"/>
        </p:scale>
        <p:origin x="60" y="13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1B35A1C3-8E3C-4E48-B8EB-33D69E16FD8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2" r="10282" b="12829"/>
          <a:stretch/>
        </p:blipFill>
        <p:spPr bwMode="auto">
          <a:xfrm>
            <a:off x="3661517" y="5781932"/>
            <a:ext cx="2645052" cy="18942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91852DF-FCDC-4BDC-9ECD-D5E96D6AF4D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2" b="20316"/>
          <a:stretch/>
        </p:blipFill>
        <p:spPr bwMode="auto">
          <a:xfrm>
            <a:off x="573220" y="5813064"/>
            <a:ext cx="2623265" cy="18549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  <a:latin typeface="Roboto" panose="02000000000000000000" pitchFamily="2" charset="0"/>
              </a:rPr>
              <a:t>Lenoir and Wayne</a:t>
            </a:r>
            <a:r>
              <a:rPr lang="en-US" b="1" dirty="0">
                <a:solidFill>
                  <a:srgbClr val="C2622C"/>
                </a:solidFill>
              </a:rPr>
              <a:t> County, NC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$35,460 -$36,470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$55,720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$40,950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$144,204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$787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95593" y="4361040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$180,000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40" y="8668398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2.13.22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$330,000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Lenoir County, North Carolina - Wikipedia">
            <a:extLst>
              <a:ext uri="{FF2B5EF4-FFF2-40B4-BE49-F238E27FC236}">
                <a16:creationId xmlns:a16="http://schemas.microsoft.com/office/drawing/2014/main" id="{B0D09422-9F4D-4599-B065-626D39FEC9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59"/>
          <a:stretch/>
        </p:blipFill>
        <p:spPr bwMode="auto">
          <a:xfrm>
            <a:off x="5503430" y="349425"/>
            <a:ext cx="1014198" cy="91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69A7758-401C-4B51-AE7D-44E1E95F1911}"/>
              </a:ext>
            </a:extLst>
          </p:cNvPr>
          <p:cNvSpPr/>
          <p:nvPr/>
        </p:nvSpPr>
        <p:spPr>
          <a:xfrm>
            <a:off x="5903700" y="693061"/>
            <a:ext cx="73092" cy="121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EA3EEC4-9317-4E77-8CAA-B227CD4CA8A4}"/>
              </a:ext>
            </a:extLst>
          </p:cNvPr>
          <p:cNvSpPr/>
          <p:nvPr/>
        </p:nvSpPr>
        <p:spPr>
          <a:xfrm>
            <a:off x="5854890" y="77109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-Orangeburg-County-2021-2022-Infographic.pptx" id="{075677A1-2ADB-463E-BCF9-ECD523FE061D}" vid="{872EFE84-051B-4467-8A15-41DEFFF668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930cc2c4-486b-463f-bc76-9577a814ea80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1545</TotalTime>
  <Words>204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8</cp:revision>
  <cp:lastPrinted>2022-01-11T16:09:34Z</cp:lastPrinted>
  <dcterms:created xsi:type="dcterms:W3CDTF">2022-02-13T00:01:56Z</dcterms:created>
  <dcterms:modified xsi:type="dcterms:W3CDTF">2022-02-14T01:47:47Z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