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6" autoAdjust="0"/>
    <p:restoredTop sz="80222" autoAdjust="0"/>
  </p:normalViewPr>
  <p:slideViewPr>
    <p:cSldViewPr snapToGrid="0">
      <p:cViewPr varScale="1">
        <p:scale>
          <a:sx n="88" d="100"/>
          <a:sy n="88" d="100"/>
        </p:scale>
        <p:origin x="1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Updated1/17/22w/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Updated1/17/22w/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Updated1/17/22w/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038836982"/>
              </p:ext>
            </p:extLst>
          </p:nvPr>
        </p:nvGraphicFramePr>
        <p:xfrm>
          <a:off x="324724" y="2318573"/>
          <a:ext cx="410543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Washington County School District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$39,273 -$41,611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Johnson City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$43,412-$44,368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62640303"/>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Washington County School District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$39,273 -$41,611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$43,142 - $46,117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Johnson City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$43,412-$44,368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$48,403 - $49,468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1693289"/>
              </p:ext>
            </p:extLst>
          </p:nvPr>
        </p:nvGraphicFramePr>
        <p:xfrm>
          <a:off x="324724" y="2318573"/>
          <a:ext cx="849455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Washington County School District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$39,273 -$41,611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$43,142 - $46,117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$46,550 - $51,786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$60,695 -$60,764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Johnson City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$43,412-$44,368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$48,403 - $49,468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$53,049 - $56,986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$69,316 - $70,840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E38EFAE7-083F-4C85-8989-D614B13D47FD}"/>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505C49A5-E2B3-402F-976C-60B9C41FE7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11</TotalTime>
  <Words>1568</Words>
  <Application>Microsoft Office PowerPoint</Application>
  <PresentationFormat>On-screen Show (4:3)</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5</cp:revision>
  <dcterms:created xsi:type="dcterms:W3CDTF">2022-01-17T19:00:57Z</dcterms:created>
  <dcterms:modified xsi:type="dcterms:W3CDTF">2022-01-17T19:11:58Z</dcterms:modified>
</cp:coreProperties>
</file>