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5" r:id="rId4"/>
    <p:sldId id="546"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46" autoAdjust="0"/>
    <p:restoredTop sz="80222" autoAdjust="0"/>
  </p:normalViewPr>
  <p:slideViewPr>
    <p:cSldViewPr snapToGrid="0">
      <p:cViewPr varScale="1">
        <p:scale>
          <a:sx n="88" d="100"/>
          <a:sy n="88" d="100"/>
        </p:scale>
        <p:origin x="10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1/17/2022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Updated1/17/22w/ 2020/2022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Updated1/17/22w/ 2020/2022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Updated1/17/22w/ 2020/2022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1/17/2022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a:t>
            </a:r>
          </a:p>
          <a:p>
            <a:r>
              <a:rPr lang="en-US" dirty="0"/>
              <a:t>It matches the teacher salary slide in the presentation slide decks. </a:t>
            </a:r>
          </a:p>
          <a:p>
            <a:r>
              <a:rPr lang="en-US" dirty="0"/>
              <a:t>You can simply copy and paste this into the slide deck and be ready to present!</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490883246"/>
              </p:ext>
            </p:extLst>
          </p:nvPr>
        </p:nvGraphicFramePr>
        <p:xfrm>
          <a:off x="324724" y="2318573"/>
          <a:ext cx="4105432" cy="27432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Sullivan County </a:t>
                      </a:r>
                      <a:r>
                        <a:rPr lang="en-US" sz="2400" b="1" u="none" strike="noStrike" cap="none" dirty="0">
                          <a:solidFill>
                            <a:srgbClr val="272D41"/>
                          </a:solidFill>
                          <a:latin typeface="Calibri"/>
                          <a:ea typeface="Calibri"/>
                          <a:cs typeface="Calibri"/>
                          <a:sym typeface="Calibri"/>
                        </a:rPr>
                        <a:t>School District </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$41,793 -$42,935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Kingsport City School District </a:t>
                      </a:r>
                      <a:endParaRPr sz="2400" b="1"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$44,300-$44,700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07D"/>
                </a:solidFill>
                <a:latin typeface="Arial" panose="020B0604020202020204"/>
              </a:rPr>
              <a:t>186-day contract. </a:t>
            </a:r>
            <a:r>
              <a:rPr lang="en-US" sz="2400" dirty="0">
                <a:solidFill>
                  <a:srgbClr val="00407D"/>
                </a:solidFill>
                <a:latin typeface="Arial" panose="020B0604020202020204"/>
                <a:sym typeface="Calibri"/>
              </a:rPr>
              <a:t>→</a:t>
            </a:r>
            <a:r>
              <a:rPr lang="en-US" sz="2400" dirty="0">
                <a:solidFill>
                  <a:srgbClr val="00407D"/>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407D"/>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52384260"/>
              </p:ext>
            </p:extLst>
          </p:nvPr>
        </p:nvGraphicFramePr>
        <p:xfrm>
          <a:off x="324724" y="2318573"/>
          <a:ext cx="5568472" cy="27432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Sullivan County </a:t>
                      </a:r>
                      <a:r>
                        <a:rPr lang="en-US" sz="2400" b="1" u="none" strike="noStrike" cap="none" dirty="0">
                          <a:solidFill>
                            <a:srgbClr val="272D41"/>
                          </a:solidFill>
                          <a:latin typeface="Calibri"/>
                          <a:ea typeface="Calibri"/>
                          <a:cs typeface="Calibri"/>
                          <a:sym typeface="Calibri"/>
                        </a:rPr>
                        <a:t>School District </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$41,793 -$42,935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$45,215 - $46,338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Kingsport City School District </a:t>
                      </a:r>
                      <a:endParaRPr sz="2400" b="1"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$44,300-$44,700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$46,800- $47,600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07D"/>
                </a:solidFill>
                <a:latin typeface="Arial" panose="020B0604020202020204"/>
              </a:rPr>
              <a:t>186-day contract. </a:t>
            </a:r>
            <a:r>
              <a:rPr lang="en-US" sz="2400" dirty="0">
                <a:solidFill>
                  <a:srgbClr val="00407D"/>
                </a:solidFill>
                <a:latin typeface="Arial" panose="020B0604020202020204"/>
                <a:sym typeface="Calibri"/>
              </a:rPr>
              <a:t>→</a:t>
            </a:r>
            <a:r>
              <a:rPr lang="en-US" sz="2400" dirty="0">
                <a:solidFill>
                  <a:srgbClr val="00407D"/>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407D"/>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377810589"/>
              </p:ext>
            </p:extLst>
          </p:nvPr>
        </p:nvGraphicFramePr>
        <p:xfrm>
          <a:off x="324724" y="2318573"/>
          <a:ext cx="8494552" cy="27432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Sullivan County </a:t>
                      </a:r>
                      <a:r>
                        <a:rPr lang="en-US" sz="2400" b="1" u="none" strike="noStrike" cap="none" dirty="0">
                          <a:solidFill>
                            <a:srgbClr val="272D41"/>
                          </a:solidFill>
                          <a:latin typeface="Calibri"/>
                          <a:ea typeface="Calibri"/>
                          <a:cs typeface="Calibri"/>
                          <a:sym typeface="Calibri"/>
                        </a:rPr>
                        <a:t>School District </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$41,793 -$42,935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$45,215 - $46,338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$49,392 - $53,571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$61,683 -$62,378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Kingsport City School District </a:t>
                      </a:r>
                      <a:endParaRPr sz="2400" b="1"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$44,300-$44,700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$46,800- $47,600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$51,800- $52,600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$63,200 - $64,400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07D"/>
                </a:solidFill>
                <a:latin typeface="Arial" panose="020B0604020202020204"/>
              </a:rPr>
              <a:t>186-day contract. </a:t>
            </a:r>
            <a:r>
              <a:rPr lang="en-US" sz="2400" dirty="0">
                <a:solidFill>
                  <a:srgbClr val="00407D"/>
                </a:solidFill>
                <a:latin typeface="Arial" panose="020B0604020202020204"/>
                <a:sym typeface="Calibri"/>
              </a:rPr>
              <a:t>→</a:t>
            </a:r>
            <a:r>
              <a:rPr lang="en-US" sz="2400" dirty="0">
                <a:solidFill>
                  <a:srgbClr val="00407D"/>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407D"/>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Boulder-County-2021-2022-Salary-Slide-Template.pptx" id="{2F4DE581-5C40-4EB3-A939-6D47B83B546C}" vid="{E38EFAE7-083F-4C85-8989-D614B13D47FD}"/>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O-Boulder-County-2021-2022-Salary-Slide-Template.pptx" id="{2F4DE581-5C40-4EB3-A939-6D47B83B546C}" vid="{505C49A5-E2B3-402F-976C-60B9C41FE79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8</TotalTime>
  <Words>1565</Words>
  <Application>Microsoft Office PowerPoint</Application>
  <PresentationFormat>On-screen Show (4:3)</PresentationFormat>
  <Paragraphs>91</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school-year contracts</vt:lpstr>
      <vt:lpstr>Teacher Salaries school-year contracts</vt:lpstr>
      <vt:lpstr>Teacher Salaries school-year contracts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3</cp:revision>
  <dcterms:created xsi:type="dcterms:W3CDTF">2022-01-17T19:00:57Z</dcterms:created>
  <dcterms:modified xsi:type="dcterms:W3CDTF">2022-01-17T19:18:48Z</dcterms:modified>
</cp:coreProperties>
</file>