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80222" autoAdjust="0"/>
  </p:normalViewPr>
  <p:slideViewPr>
    <p:cSldViewPr snapToGrid="0">
      <p:cViewPr varScale="1">
        <p:scale>
          <a:sx n="106" d="100"/>
          <a:sy n="106" d="100"/>
        </p:scale>
        <p:origin x="3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9/30/21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9/30/21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9/30/21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16602040"/>
              </p:ext>
            </p:extLst>
          </p:nvPr>
        </p:nvGraphicFramePr>
        <p:xfrm>
          <a:off x="324724" y="2318573"/>
          <a:ext cx="410543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Orangeburg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$35,000 -$37,323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5813696"/>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Orangeburg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$35,000 -$37,323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$41,074-$42,093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774008293"/>
              </p:ext>
            </p:extLst>
          </p:nvPr>
        </p:nvGraphicFramePr>
        <p:xfrm>
          <a:off x="324724" y="2318573"/>
          <a:ext cx="849455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Orangeburg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$35,000 -$37,323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$41,074-$42,093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$45,008 - $49,745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$59,584-$60,678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E38EFAE7-083F-4C85-8989-D614B13D47FD}"/>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505C49A5-E2B3-402F-976C-60B9C41FE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11</TotalTime>
  <Words>1528</Words>
  <Application>Microsoft Office PowerPoint</Application>
  <PresentationFormat>On-screen Show (4:3)</PresentationFormat>
  <Paragraphs>81</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cp:revision>
  <dcterms:created xsi:type="dcterms:W3CDTF">2022-01-11T15:03:23Z</dcterms:created>
  <dcterms:modified xsi:type="dcterms:W3CDTF">2022-01-11T15:14:31Z</dcterms:modified>
</cp:coreProperties>
</file>