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0" autoAdjust="0"/>
    <p:restoredTop sz="95618"/>
  </p:normalViewPr>
  <p:slideViewPr>
    <p:cSldViewPr snapToGrid="0" snapToObjects="1">
      <p:cViewPr varScale="1">
        <p:scale>
          <a:sx n="81" d="100"/>
          <a:sy n="81" d="100"/>
        </p:scale>
        <p:origin x="60" y="1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4CFCACF7-58CB-4B1E-9BED-E95013D2B71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9" t="14154" r="6850" b="9591"/>
          <a:stretch/>
        </p:blipFill>
        <p:spPr bwMode="auto">
          <a:xfrm>
            <a:off x="3687884" y="5778731"/>
            <a:ext cx="2612865" cy="18893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B155A19-01B9-4D80-9622-18619AF4B1B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r="9936" b="21154"/>
          <a:stretch/>
        </p:blipFill>
        <p:spPr bwMode="auto">
          <a:xfrm>
            <a:off x="555244" y="5778730"/>
            <a:ext cx="2612866" cy="18974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Lincoln County, NV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$37,765 -$40,787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$72,698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$40,248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$193,291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$734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$180,000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1.18.22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$335,000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2" descr="Lincoln County, Nevada - Wikipedia">
            <a:extLst>
              <a:ext uri="{FF2B5EF4-FFF2-40B4-BE49-F238E27FC236}">
                <a16:creationId xmlns:a16="http://schemas.microsoft.com/office/drawing/2014/main" id="{4548F037-321A-40B3-AED0-1966F93B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986" y="386836"/>
            <a:ext cx="715079" cy="105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-Orangeburg-County-2021-2022-Infographic.pptx" id="{075677A1-2ADB-463E-BCF9-ECD523FE061D}" vid="{872EFE84-051B-4467-8A15-41DEFFF66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153</TotalTime>
  <Words>201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11</cp:revision>
  <cp:lastPrinted>2022-01-11T16:09:34Z</cp:lastPrinted>
  <dcterms:created xsi:type="dcterms:W3CDTF">2022-01-18T18:12:06Z</dcterms:created>
  <dcterms:modified xsi:type="dcterms:W3CDTF">2022-01-18T20:48:03Z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