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5" r:id="rId4"/>
    <p:sldId id="546"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80222" autoAdjust="0"/>
  </p:normalViewPr>
  <p:slideViewPr>
    <p:cSldViewPr snapToGrid="0">
      <p:cViewPr varScale="1">
        <p:scale>
          <a:sx n="76" d="100"/>
          <a:sy n="76" d="100"/>
        </p:scale>
        <p:origin x="102"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1/18/2022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1/18/22 w/ 2020/2021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1/18/22 w/ 2020/2021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1/18/22 w/ 2020/2021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a:t>
            </a:r>
          </a:p>
          <a:p>
            <a:r>
              <a:rPr lang="en-US" dirty="0"/>
              <a:t>It matches the teacher salary slide in the presentation slide decks. </a:t>
            </a:r>
          </a:p>
          <a:p>
            <a:r>
              <a:rPr lang="en-US" dirty="0"/>
              <a:t>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854782793"/>
              </p:ext>
            </p:extLst>
          </p:nvPr>
        </p:nvGraphicFramePr>
        <p:xfrm>
          <a:off x="324724" y="2318573"/>
          <a:ext cx="410543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Elko County School District</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$42,016 -$47,458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784591046"/>
              </p:ext>
            </p:extLst>
          </p:nvPr>
        </p:nvGraphicFramePr>
        <p:xfrm>
          <a:off x="324724" y="2318573"/>
          <a:ext cx="556847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Elko County School District</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$42,016 -$47,458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$51,736 - $59,122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030168849"/>
              </p:ext>
            </p:extLst>
          </p:nvPr>
        </p:nvGraphicFramePr>
        <p:xfrm>
          <a:off x="324724" y="2318573"/>
          <a:ext cx="849455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Elko County School District</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$42,016 -$47,458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$51,736 - $59,122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$55,624 - $59,122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$75,063 -$76,620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Boulder-County-2021-2022-Salary-Slide-Template.pptx" id="{2F4DE581-5C40-4EB3-A939-6D47B83B546C}" vid="{E38EFAE7-083F-4C85-8989-D614B13D47FD}"/>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O-Boulder-County-2021-2022-Salary-Slide-Template.pptx" id="{2F4DE581-5C40-4EB3-A939-6D47B83B546C}" vid="{505C49A5-E2B3-402F-976C-60B9C41FE79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4</TotalTime>
  <Words>1530</Words>
  <Application>Microsoft Office PowerPoint</Application>
  <PresentationFormat>On-screen Show (4:3)</PresentationFormat>
  <Paragraphs>81</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school-year contracts</vt:lpstr>
      <vt:lpstr>Teacher Salaries school-year contracts</vt:lpstr>
      <vt:lpstr>Teacher Salaries school-year contracts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4</cp:revision>
  <dcterms:created xsi:type="dcterms:W3CDTF">2022-01-18T18:12:08Z</dcterms:created>
  <dcterms:modified xsi:type="dcterms:W3CDTF">2022-01-18T18:16:47Z</dcterms:modified>
</cp:coreProperties>
</file>