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0" autoAdjust="0"/>
    <p:restoredTop sz="95618"/>
  </p:normalViewPr>
  <p:slideViewPr>
    <p:cSldViewPr snapToGrid="0" snapToObjects="1">
      <p:cViewPr varScale="1">
        <p:scale>
          <a:sx n="81" d="100"/>
          <a:sy n="81" d="100"/>
        </p:scale>
        <p:origin x="66" y="10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02E16C7D-492F-42DD-A899-51CA62A9C812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" r="2564"/>
          <a:stretch/>
        </p:blipFill>
        <p:spPr bwMode="auto">
          <a:xfrm>
            <a:off x="3687885" y="5815694"/>
            <a:ext cx="2585244" cy="183693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C42C6C12-BB78-4891-A183-5E38382F6888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9" t="3632" r="11218" b="17736"/>
          <a:stretch/>
        </p:blipFill>
        <p:spPr bwMode="auto">
          <a:xfrm>
            <a:off x="566900" y="5798620"/>
            <a:ext cx="2601210" cy="186925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Elko County, NV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$42,016 -$47,458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$75,063- $76,620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$55,484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$329,863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$1,007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$229,000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263140" y="8668398"/>
            <a:ext cx="1281120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1.18.22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$499,000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2020-2021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Elko County, Nevada - Wikipedia">
            <a:extLst>
              <a:ext uri="{FF2B5EF4-FFF2-40B4-BE49-F238E27FC236}">
                <a16:creationId xmlns:a16="http://schemas.microsoft.com/office/drawing/2014/main" id="{7A039A59-6B7B-45D8-9C80-883E7CCAF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106" y="400898"/>
            <a:ext cx="737226" cy="1091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-Orangeburg-County-2021-2022-Infographic.pptx" id="{075677A1-2ADB-463E-BCF9-ECD523FE061D}" vid="{872EFE84-051B-4467-8A15-41DEFFF668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STATE-(Name(s))-County-2021-2022-Infographic-Template</Template>
  <TotalTime>50</TotalTime>
  <Words>203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Allie Bolter</dc:creator>
  <cp:lastModifiedBy>Allie Bolter</cp:lastModifiedBy>
  <cp:revision>5</cp:revision>
  <cp:lastPrinted>2022-01-11T16:09:34Z</cp:lastPrinted>
  <dcterms:created xsi:type="dcterms:W3CDTF">2022-01-18T18:12:06Z</dcterms:created>
  <dcterms:modified xsi:type="dcterms:W3CDTF">2022-01-18T20:40:13Z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