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74" autoAdjust="0"/>
    <p:restoredTop sz="80220" autoAdjust="0"/>
  </p:normalViewPr>
  <p:slideViewPr>
    <p:cSldViewPr snapToGrid="0">
      <p:cViewPr varScale="1">
        <p:scale>
          <a:sx n="69" d="100"/>
          <a:sy n="69" d="100"/>
        </p:scale>
        <p:origin x="1397"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12/23/2021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12/23/21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12/23/21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12/23/21 w/ 2021/2022 salary schedules</a:t>
            </a:r>
          </a:p>
          <a:p>
            <a:pPr marL="0" lvl="0" indent="0" algn="l" rtl="0">
              <a:spcBef>
                <a:spcPts val="0"/>
              </a:spcBef>
              <a:spcAft>
                <a:spcPts val="0"/>
              </a:spcAft>
              <a:buClr>
                <a:schemeClr val="dk1"/>
              </a:buClr>
              <a:buSzPts val="1200"/>
              <a:buFont typeface="Calibri"/>
              <a:buNone/>
            </a:pPr>
            <a:r>
              <a:rPr lang="en-US" dirty="0"/>
              <a:t>291</a:t>
            </a:r>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12/23/2021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$68k annualized → $91k)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414780894"/>
              </p:ext>
            </p:extLst>
          </p:nvPr>
        </p:nvGraphicFramePr>
        <p:xfrm>
          <a:off x="239213" y="2255568"/>
          <a:ext cx="4438753" cy="2346863"/>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Coeur d’Alene School District 271</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$40,000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Post Falls School District 273</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$40,369</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$68k annualized → $91k)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238001465"/>
              </p:ext>
            </p:extLst>
          </p:nvPr>
        </p:nvGraphicFramePr>
        <p:xfrm>
          <a:off x="199748" y="2215254"/>
          <a:ext cx="5801458" cy="2346863"/>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62705">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Coeur d’Alene School District 271</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$40,000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$44,155 - $52,129</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Post Falls School District 273</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$40,369</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$44,056 - $52,043</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$68k annualized → $91k)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862485574"/>
              </p:ext>
            </p:extLst>
          </p:nvPr>
        </p:nvGraphicFramePr>
        <p:xfrm>
          <a:off x="153937" y="2450970"/>
          <a:ext cx="8829693" cy="2035118"/>
        </p:xfrm>
        <a:graphic>
          <a:graphicData uri="http://schemas.openxmlformats.org/drawingml/2006/table">
            <a:tbl>
              <a:tblPr>
                <a:noFill/>
              </a:tblPr>
              <a:tblGrid>
                <a:gridCol w="2862218">
                  <a:extLst>
                    <a:ext uri="{9D8B030D-6E8A-4147-A177-3AD203B41FA5}">
                      <a16:colId xmlns:a16="http://schemas.microsoft.com/office/drawing/2014/main" val="20000"/>
                    </a:ext>
                  </a:extLst>
                </a:gridCol>
                <a:gridCol w="1446663">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402024">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751072">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Coeur d’Alene School District 271</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$40,000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$44,155 - $52,129</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$42,959 - $46,148</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$66,880 - $68,475</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751072">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Post Falls School District 273</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$40,369</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$44,056 - $52,043</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$48,832 - $52,291</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$67,317 - $69,765</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TotalTime>
  <Words>1505</Words>
  <Application>Microsoft Office PowerPoint</Application>
  <PresentationFormat>On-screen Show (4:3)</PresentationFormat>
  <Paragraphs>86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($40k annualized → $53k, $68k annualized → $91k)</vt:lpstr>
      <vt:lpstr>Teacher Salaries 9-month contracts ($40k annualized → $53k, $68k annualized → $91k)</vt:lpstr>
      <vt:lpstr>Teacher Salaries 9-month contracts ($40k annualized → $53k, $68k annualized → $91k)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Besnik Abrashi</cp:lastModifiedBy>
  <cp:revision>9</cp:revision>
  <dcterms:created xsi:type="dcterms:W3CDTF">2021-09-30T23:08:26Z</dcterms:created>
  <dcterms:modified xsi:type="dcterms:W3CDTF">2021-12-23T20:36:08Z</dcterms:modified>
</cp:coreProperties>
</file>