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95775"/>
  </p:normalViewPr>
  <p:slideViewPr>
    <p:cSldViewPr snapToGrid="0" snapToObjects="1">
      <p:cViewPr varScale="1">
        <p:scale>
          <a:sx n="62" d="100"/>
          <a:sy n="62" d="100"/>
        </p:scale>
        <p:origin x="2232" y="5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>
            <a:extLst>
              <a:ext uri="{FF2B5EF4-FFF2-40B4-BE49-F238E27FC236}">
                <a16:creationId xmlns:a16="http://schemas.microsoft.com/office/drawing/2014/main" id="{141CD1B3-367B-41CD-BFD5-CA51C1AA6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76" y="5753615"/>
            <a:ext cx="2774734" cy="20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D3708132-BD8C-4C54-91E8-452BCE8DD4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091" y="5733188"/>
            <a:ext cx="2842348" cy="213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Kootenai County, ID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$40,000-$40,369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$66,880- $69,765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$46,436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$551,591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$946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$189,000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12.23.21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$475,000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Idaho County Map">
            <a:extLst>
              <a:ext uri="{FF2B5EF4-FFF2-40B4-BE49-F238E27FC236}">
                <a16:creationId xmlns:a16="http://schemas.microsoft.com/office/drawing/2014/main" id="{EAB814D8-7AB1-4E91-8FDF-D023C0B98B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t="12364" r="80439" b="74711"/>
          <a:stretch/>
        </p:blipFill>
        <p:spPr bwMode="auto">
          <a:xfrm>
            <a:off x="5491318" y="336464"/>
            <a:ext cx="933050" cy="923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200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43</cp:revision>
  <dcterms:created xsi:type="dcterms:W3CDTF">2021-06-30T19:25:12Z</dcterms:created>
  <dcterms:modified xsi:type="dcterms:W3CDTF">2022-01-07T22:56:15Z</dcterms:modified>
</cp:coreProperties>
</file>