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3" autoAdjust="0"/>
    <p:restoredTop sz="95775"/>
  </p:normalViewPr>
  <p:slideViewPr>
    <p:cSldViewPr snapToGrid="0" snapToObjects="1">
      <p:cViewPr varScale="1">
        <p:scale>
          <a:sx n="62" d="100"/>
          <a:sy n="62" d="100"/>
        </p:scale>
        <p:origin x="2232" y="5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6">
            <a:extLst>
              <a:ext uri="{FF2B5EF4-FFF2-40B4-BE49-F238E27FC236}">
                <a16:creationId xmlns:a16="http://schemas.microsoft.com/office/drawing/2014/main" id="{7A878156-44E9-4BD9-A088-CA56ED14B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335" y="5720353"/>
            <a:ext cx="2774076" cy="208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>
            <a:extLst>
              <a:ext uri="{FF2B5EF4-FFF2-40B4-BE49-F238E27FC236}">
                <a16:creationId xmlns:a16="http://schemas.microsoft.com/office/drawing/2014/main" id="{7ABDBF80-1800-4DDE-A203-0CAE4D159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99" y="5720353"/>
            <a:ext cx="2774076" cy="205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Ada County, ID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$40,369-$42,989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$61,383- $75,633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$55,536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$541,678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$1,002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$195,000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58678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12.23.21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521024" y="7596028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$475,000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Idaho County Map">
            <a:extLst>
              <a:ext uri="{FF2B5EF4-FFF2-40B4-BE49-F238E27FC236}">
                <a16:creationId xmlns:a16="http://schemas.microsoft.com/office/drawing/2014/main" id="{72928596-5BE4-472B-8AB7-E05971BE58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1" t="73183" r="77150" b="14840"/>
          <a:stretch/>
        </p:blipFill>
        <p:spPr bwMode="auto">
          <a:xfrm>
            <a:off x="5569054" y="315594"/>
            <a:ext cx="794623" cy="94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2134</TotalTime>
  <Words>200</Words>
  <Application>Microsoft Office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Besnik Abrashi</cp:lastModifiedBy>
  <cp:revision>42</cp:revision>
  <dcterms:created xsi:type="dcterms:W3CDTF">2021-06-30T19:25:12Z</dcterms:created>
  <dcterms:modified xsi:type="dcterms:W3CDTF">2022-01-07T22:55:33Z</dcterms:modified>
</cp:coreProperties>
</file>