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0" autoAdjust="0"/>
    <p:restoredTop sz="95618"/>
  </p:normalViewPr>
  <p:slideViewPr>
    <p:cSldViewPr snapToGrid="0" snapToObjects="1">
      <p:cViewPr>
        <p:scale>
          <a:sx n="80" d="100"/>
          <a:sy n="80" d="100"/>
        </p:scale>
        <p:origin x="72" y="13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18" Type="http://schemas.openxmlformats.org/officeDocument/2006/relationships/image" Target="../media/image15.svg"/><Relationship Id="rId3" Type="http://schemas.openxmlformats.org/officeDocument/2006/relationships/image" Target="../media/image1.jpeg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microsoft.com/office/2007/relationships/hdphoto" Target="../media/hdphoto1.wdp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.sv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A37319FC-B086-40D6-87C2-4EA9FED4E45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8" r="18426" b="14366"/>
          <a:stretch/>
        </p:blipFill>
        <p:spPr bwMode="auto">
          <a:xfrm>
            <a:off x="3685246" y="5820658"/>
            <a:ext cx="2596896" cy="18449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192F1C3C-D250-4AE6-877F-DBEDFC9C85DF}"/>
              </a:ext>
            </a:extLst>
          </p:cNvPr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0" r="4473" b="4473"/>
          <a:stretch/>
        </p:blipFill>
        <p:spPr bwMode="auto">
          <a:xfrm>
            <a:off x="569736" y="5820658"/>
            <a:ext cx="2603021" cy="184634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Butte County, CA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$41,060-$50,018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$74,613- $84,837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$47,996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$396,074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$1,192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$168,000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251264" y="8668398"/>
            <a:ext cx="1281121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1.26.22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$515,000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Butte County, California Genealogy • FamilySearch">
            <a:extLst>
              <a:ext uri="{FF2B5EF4-FFF2-40B4-BE49-F238E27FC236}">
                <a16:creationId xmlns:a16="http://schemas.microsoft.com/office/drawing/2014/main" id="{DCE43013-CE7F-4B1F-B996-A0FCFA32A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094" y="342325"/>
            <a:ext cx="981499" cy="112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-Orangeburg-County-2021-2022-Infographic.pptx" id="{075677A1-2ADB-463E-BCF9-ECD523FE061D}" vid="{872EFE84-051B-4467-8A15-41DEFFF668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123</TotalTime>
  <Words>203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Allie Bolter</dc:creator>
  <cp:lastModifiedBy>Allie Bolter</cp:lastModifiedBy>
  <cp:revision>4</cp:revision>
  <cp:lastPrinted>2022-01-11T16:09:34Z</cp:lastPrinted>
  <dcterms:created xsi:type="dcterms:W3CDTF">2022-01-26T19:02:53Z</dcterms:created>
  <dcterms:modified xsi:type="dcterms:W3CDTF">2022-01-26T21:06:53Z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