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45" autoAdjust="0"/>
    <p:restoredTop sz="80249" autoAdjust="0"/>
  </p:normalViewPr>
  <p:slideViewPr>
    <p:cSldViewPr snapToGrid="0">
      <p:cViewPr varScale="1">
        <p:scale>
          <a:sx n="83" d="100"/>
          <a:sy n="83" d="100"/>
        </p:scale>
        <p:origin x="180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12/21/21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12/18/21 w/ 2019/2020, 2020/2021,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12/18/21 w/ 2019/2020, 2020/2021,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12/18/21 w/ 2019/2020, 2020/2021,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12/21/21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12/21/21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$56k annualized → $74k)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102404289"/>
              </p:ext>
            </p:extLst>
          </p:nvPr>
        </p:nvGraphicFramePr>
        <p:xfrm>
          <a:off x="272667" y="2029303"/>
          <a:ext cx="4438753" cy="3259176"/>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Henry County School System </a:t>
                      </a:r>
                      <a:r>
                        <a:rPr lang="en-US" sz="1600" b="1" dirty="0">
                          <a:solidFill>
                            <a:srgbClr val="272D41"/>
                          </a:solidFill>
                          <a:effectLst/>
                          <a:latin typeface="Calibri" panose="020F0502020204030204" pitchFamily="34" charset="0"/>
                          <a:cs typeface="Calibri" panose="020F0502020204030204" pitchFamily="34" charset="0"/>
                        </a:rPr>
                        <a:t>(2021-2022)</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$41,619 - $42,180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Obion County School District </a:t>
                      </a:r>
                      <a:r>
                        <a:rPr lang="en-US" sz="1600" b="1" dirty="0">
                          <a:solidFill>
                            <a:srgbClr val="272D41"/>
                          </a:solidFill>
                          <a:effectLst/>
                          <a:latin typeface="Calibri" panose="020F0502020204030204" pitchFamily="34" charset="0"/>
                          <a:cs typeface="Calibri" panose="020F0502020204030204" pitchFamily="34" charset="0"/>
                        </a:rPr>
                        <a:t>(2019-2020)</a:t>
                      </a:r>
                      <a:endParaRPr lang="en-US" sz="2400" b="1" dirty="0">
                        <a:solidFill>
                          <a:srgbClr val="272D41"/>
                        </a:solidFill>
                        <a:effectLst/>
                        <a:latin typeface="Calibri" panose="020F0502020204030204" pitchFamily="34" charset="0"/>
                        <a:cs typeface="Calibri" panose="020F0502020204030204" pitchFamily="34" charset="0"/>
                      </a:endParaRP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$37,110 - $38,624 </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4076740430"/>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Weakley County Schools </a:t>
                      </a:r>
                      <a:r>
                        <a:rPr lang="en-US" sz="1600" b="1" dirty="0">
                          <a:solidFill>
                            <a:srgbClr val="272D41"/>
                          </a:solidFill>
                          <a:effectLst/>
                          <a:latin typeface="Calibri" panose="020F0502020204030204" pitchFamily="34" charset="0"/>
                          <a:cs typeface="Calibri" panose="020F0502020204030204" pitchFamily="34" charset="0"/>
                        </a:rPr>
                        <a:t>(2020-2021)</a:t>
                      </a:r>
                      <a:endParaRPr lang="en-US" sz="2400" b="1" dirty="0">
                        <a:solidFill>
                          <a:srgbClr val="272D41"/>
                        </a:solidFill>
                        <a:effectLst/>
                        <a:latin typeface="Calibri" panose="020F0502020204030204" pitchFamily="34" charset="0"/>
                        <a:cs typeface="Calibri" panose="020F0502020204030204" pitchFamily="34" charset="0"/>
                      </a:endParaRP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$37,500 - $38,000</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$56k annualized → $74k)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333329042"/>
              </p:ext>
            </p:extLst>
          </p:nvPr>
        </p:nvGraphicFramePr>
        <p:xfrm>
          <a:off x="199748" y="2029303"/>
          <a:ext cx="5801458" cy="3259176"/>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62705">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Henry County School System </a:t>
                      </a:r>
                      <a:r>
                        <a:rPr lang="en-US" sz="1600" b="1" dirty="0">
                          <a:solidFill>
                            <a:srgbClr val="272D41"/>
                          </a:solidFill>
                          <a:effectLst/>
                          <a:latin typeface="Calibri" panose="020F0502020204030204" pitchFamily="34" charset="0"/>
                          <a:cs typeface="Calibri" panose="020F0502020204030204" pitchFamily="34" charset="0"/>
                        </a:rPr>
                        <a:t>(2021-2022)</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$41,619 - $42,180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$44,505 - $45,106</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Obion County School District </a:t>
                      </a:r>
                      <a:r>
                        <a:rPr lang="en-US" sz="1600" b="1" dirty="0">
                          <a:solidFill>
                            <a:srgbClr val="272D41"/>
                          </a:solidFill>
                          <a:effectLst/>
                          <a:latin typeface="Calibri" panose="020F0502020204030204" pitchFamily="34" charset="0"/>
                          <a:cs typeface="Calibri" panose="020F0502020204030204" pitchFamily="34" charset="0"/>
                        </a:rPr>
                        <a:t>(2019-2020)</a:t>
                      </a:r>
                      <a:endParaRPr lang="en-US" sz="2400" b="1" dirty="0">
                        <a:solidFill>
                          <a:srgbClr val="272D41"/>
                        </a:solidFill>
                        <a:effectLst/>
                        <a:latin typeface="Calibri" panose="020F0502020204030204" pitchFamily="34" charset="0"/>
                        <a:cs typeface="Calibri" panose="020F0502020204030204" pitchFamily="34" charset="0"/>
                      </a:endParaRP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$37,110 - $38,624 </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$39,994 - $41,225</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518689343"/>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Weakley County Schools </a:t>
                      </a:r>
                      <a:r>
                        <a:rPr lang="en-US" sz="1600" b="1" dirty="0">
                          <a:solidFill>
                            <a:srgbClr val="272D41"/>
                          </a:solidFill>
                          <a:effectLst/>
                          <a:latin typeface="Calibri" panose="020F0502020204030204" pitchFamily="34" charset="0"/>
                          <a:cs typeface="Calibri" panose="020F0502020204030204" pitchFamily="34" charset="0"/>
                        </a:rPr>
                        <a:t>(2020-2021)</a:t>
                      </a:r>
                      <a:endParaRPr lang="en-US" sz="2400" b="1" dirty="0">
                        <a:solidFill>
                          <a:srgbClr val="272D41"/>
                        </a:solidFill>
                        <a:effectLst/>
                        <a:latin typeface="Calibri" panose="020F0502020204030204" pitchFamily="34" charset="0"/>
                        <a:cs typeface="Calibri" panose="020F0502020204030204" pitchFamily="34" charset="0"/>
                      </a:endParaRP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$37,500 - $38,000</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$40,500 - $41,250</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$56k annualized → $74k)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534587566"/>
              </p:ext>
            </p:extLst>
          </p:nvPr>
        </p:nvGraphicFramePr>
        <p:xfrm>
          <a:off x="153937" y="2030279"/>
          <a:ext cx="8829693" cy="3254644"/>
        </p:xfrm>
        <a:graphic>
          <a:graphicData uri="http://schemas.openxmlformats.org/drawingml/2006/table">
            <a:tbl>
              <a:tblPr>
                <a:noFill/>
              </a:tblPr>
              <a:tblGrid>
                <a:gridCol w="2862218">
                  <a:extLst>
                    <a:ext uri="{9D8B030D-6E8A-4147-A177-3AD203B41FA5}">
                      <a16:colId xmlns:a16="http://schemas.microsoft.com/office/drawing/2014/main" val="20000"/>
                    </a:ext>
                  </a:extLst>
                </a:gridCol>
                <a:gridCol w="1446663">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459214">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32705">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Henry County School System </a:t>
                      </a:r>
                      <a:r>
                        <a:rPr lang="en-US" sz="1600" b="1" dirty="0">
                          <a:solidFill>
                            <a:srgbClr val="272D41"/>
                          </a:solidFill>
                          <a:effectLst/>
                          <a:latin typeface="Calibri" panose="020F0502020204030204" pitchFamily="34" charset="0"/>
                          <a:cs typeface="Calibri" panose="020F0502020204030204" pitchFamily="34" charset="0"/>
                        </a:rPr>
                        <a:t>(2021-2022)</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$41,619 - $42,180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$44,505 - $45,106</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$48,354 - $51,391</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$57,984 - $58,766</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32705">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Obion County School District </a:t>
                      </a:r>
                      <a:r>
                        <a:rPr lang="en-US" sz="1600" b="1" dirty="0">
                          <a:solidFill>
                            <a:srgbClr val="272D41"/>
                          </a:solidFill>
                          <a:effectLst/>
                          <a:latin typeface="Calibri" panose="020F0502020204030204" pitchFamily="34" charset="0"/>
                          <a:cs typeface="Calibri" panose="020F0502020204030204" pitchFamily="34" charset="0"/>
                        </a:rPr>
                        <a:t>(2019-2020)</a:t>
                      </a:r>
                      <a:endParaRPr lang="en-US" sz="2400" b="1" dirty="0">
                        <a:solidFill>
                          <a:srgbClr val="272D41"/>
                        </a:solidFill>
                        <a:effectLst/>
                        <a:latin typeface="Calibri" panose="020F0502020204030204" pitchFamily="34" charset="0"/>
                        <a:cs typeface="Calibri" panose="020F0502020204030204" pitchFamily="34" charset="0"/>
                      </a:endParaRP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$37,110 - $38,624 </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$39,994 - $41,225</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$43,995 - $47,427</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$54,319 - $54,543</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93002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Weakley County Schools </a:t>
                      </a:r>
                      <a:r>
                        <a:rPr lang="en-US" sz="1600" b="1" dirty="0">
                          <a:solidFill>
                            <a:srgbClr val="272D41"/>
                          </a:solidFill>
                          <a:effectLst/>
                          <a:latin typeface="Calibri" panose="020F0502020204030204" pitchFamily="34" charset="0"/>
                          <a:cs typeface="Calibri" panose="020F0502020204030204" pitchFamily="34" charset="0"/>
                        </a:rPr>
                        <a:t>(2020-2021)</a:t>
                      </a:r>
                      <a:endParaRPr lang="en-US" sz="2400" b="1" dirty="0">
                        <a:solidFill>
                          <a:srgbClr val="272D41"/>
                        </a:solidFill>
                        <a:effectLst/>
                        <a:latin typeface="Calibri" panose="020F0502020204030204" pitchFamily="34" charset="0"/>
                        <a:cs typeface="Calibri" panose="020F0502020204030204" pitchFamily="34" charset="0"/>
                      </a:endParaRP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$37,500 - $38,000</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$40,500 - $41,250</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$43,525 - $46,250</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$53,035 - $53,785</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TotalTime>
  <Words>1599</Words>
  <Application>Microsoft Macintosh PowerPoint</Application>
  <PresentationFormat>On-screen Show (4:3)</PresentationFormat>
  <Paragraphs>96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($40k annualized → $53k, $56k annualized → $74k)</vt:lpstr>
      <vt:lpstr>Teacher Salaries 9-month contracts ($40k annualized → $53k, $56k annualized → $74k)</vt:lpstr>
      <vt:lpstr>Teacher Salaries 9-month contracts ($40k annualized → $53k, $56k annualized → $74k)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Kaitlin Miller</cp:lastModifiedBy>
  <cp:revision>10</cp:revision>
  <dcterms:created xsi:type="dcterms:W3CDTF">2021-09-30T23:08:26Z</dcterms:created>
  <dcterms:modified xsi:type="dcterms:W3CDTF">2021-12-21T19:42:34Z</dcterms:modified>
</cp:coreProperties>
</file>