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10" autoAdjust="0"/>
    <p:restoredTop sz="95801"/>
  </p:normalViewPr>
  <p:slideViewPr>
    <p:cSldViewPr snapToGrid="0" snapToObjects="1">
      <p:cViewPr>
        <p:scale>
          <a:sx n="81" d="100"/>
          <a:sy n="81" d="100"/>
        </p:scale>
        <p:origin x="2544" y="-16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6">
            <a:extLst>
              <a:ext uri="{FF2B5EF4-FFF2-40B4-BE49-F238E27FC236}">
                <a16:creationId xmlns:a16="http://schemas.microsoft.com/office/drawing/2014/main" id="{B937BAF7-0BFD-44C3-9E4F-189666A2C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674" y="5690697"/>
            <a:ext cx="2742478" cy="205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>
            <a:extLst>
              <a:ext uri="{FF2B5EF4-FFF2-40B4-BE49-F238E27FC236}">
                <a16:creationId xmlns:a16="http://schemas.microsoft.com/office/drawing/2014/main" id="{1E950436-B4B0-409E-AA88-ECB6FB29AA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95"/>
          <a:stretch/>
        </p:blipFill>
        <p:spPr bwMode="auto">
          <a:xfrm>
            <a:off x="471730" y="5690697"/>
            <a:ext cx="2901246" cy="206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Henry, Obion, and Weakley County, TN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$37,110-$42,180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$53,035- $58,776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2019-2022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$37,422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$120,634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$663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$175,000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89135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BA 12.18.21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521024" y="7596028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$379,500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Tennessee County Map">
            <a:extLst>
              <a:ext uri="{FF2B5EF4-FFF2-40B4-BE49-F238E27FC236}">
                <a16:creationId xmlns:a16="http://schemas.microsoft.com/office/drawing/2014/main" id="{62F1CE76-0BF6-4B15-9762-A94871C7C4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8" t="6982" r="73280" b="61214"/>
          <a:stretch/>
        </p:blipFill>
        <p:spPr bwMode="auto">
          <a:xfrm>
            <a:off x="5314498" y="463377"/>
            <a:ext cx="1229746" cy="51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2125</TotalTime>
  <Words>205</Words>
  <Application>Microsoft Macintosh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43</cp:revision>
  <dcterms:created xsi:type="dcterms:W3CDTF">2021-06-30T19:25:12Z</dcterms:created>
  <dcterms:modified xsi:type="dcterms:W3CDTF">2021-12-21T19:43:46Z</dcterms:modified>
</cp:coreProperties>
</file>