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801"/>
  </p:normalViewPr>
  <p:slideViewPr>
    <p:cSldViewPr snapToGrid="0" snapToObjects="1">
      <p:cViewPr>
        <p:scale>
          <a:sx n="89" d="100"/>
          <a:sy n="89" d="100"/>
        </p:scale>
        <p:origin x="2360" y="144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>
            <a:extLst>
              <a:ext uri="{FF2B5EF4-FFF2-40B4-BE49-F238E27FC236}">
                <a16:creationId xmlns:a16="http://schemas.microsoft.com/office/drawing/2014/main" id="{3FC46B23-DB5C-4718-B86B-DA77CCC82B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3"/>
          <a:stretch/>
        </p:blipFill>
        <p:spPr bwMode="auto">
          <a:xfrm>
            <a:off x="3586356" y="5815252"/>
            <a:ext cx="2781830" cy="192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FC346077-67B6-4441-BAC4-709B488EE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28" y="5819677"/>
            <a:ext cx="2575033" cy="193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Forsyth and Guilford County, NC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$41,100-$44,700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$60,000- $65,960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$56,368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$221,682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$842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$205,000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12.18.21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$409,000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North Carolina County Map">
            <a:extLst>
              <a:ext uri="{FF2B5EF4-FFF2-40B4-BE49-F238E27FC236}">
                <a16:creationId xmlns:a16="http://schemas.microsoft.com/office/drawing/2014/main" id="{939D164C-5A36-4660-AEF7-FD2F29147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4" t="9966" r="45037" b="71973"/>
          <a:stretch/>
        </p:blipFill>
        <p:spPr bwMode="auto">
          <a:xfrm>
            <a:off x="5421409" y="402836"/>
            <a:ext cx="1087374" cy="5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2117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42</cp:revision>
  <dcterms:created xsi:type="dcterms:W3CDTF">2021-06-30T19:25:12Z</dcterms:created>
  <dcterms:modified xsi:type="dcterms:W3CDTF">2021-12-21T19:47:21Z</dcterms:modified>
</cp:coreProperties>
</file>