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5735"/>
  </p:normalViewPr>
  <p:slideViewPr>
    <p:cSldViewPr snapToGrid="0" snapToObjects="1">
      <p:cViewPr varScale="1">
        <p:scale>
          <a:sx n="78" d="100"/>
          <a:sy n="78" d="100"/>
        </p:scale>
        <p:origin x="54" y="9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3C13A70C-6F0A-45F3-A0AF-AC087D0E1B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601" y="5574423"/>
            <a:ext cx="2944371" cy="2181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4D4C2CD-C1EB-4055-BE4E-DE717CB2EF3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17469" b="25541"/>
          <a:stretch/>
        </p:blipFill>
        <p:spPr bwMode="auto">
          <a:xfrm>
            <a:off x="349217" y="5575290"/>
            <a:ext cx="3053893" cy="21874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Fulton County, GA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$48,850-$50,029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$68,899- $72,269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$99,580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7"/>
            <a:ext cx="1486535" cy="974448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$383,743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$1,185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19955" y="753299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$455,000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04746" y="8721297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12.3.21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51B5E58A-7005-C843-AC93-B699066CB66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49093" y="3244373"/>
            <a:ext cx="30913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B506058E-3F94-174D-972F-0C574B1B18B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33031" y="1475647"/>
            <a:ext cx="31747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26A7B854-A34D-494D-8083-DACB60B87D8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70831" y="3244802"/>
            <a:ext cx="17448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Fulton County, Georgia - Wikipedia">
            <a:extLst>
              <a:ext uri="{FF2B5EF4-FFF2-40B4-BE49-F238E27FC236}">
                <a16:creationId xmlns:a16="http://schemas.microsoft.com/office/drawing/2014/main" id="{077F8483-C7E3-4A2E-A4D9-1342F0F35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96" y="308952"/>
            <a:ext cx="995025" cy="115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2124</TotalTime>
  <Words>200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53</cp:revision>
  <dcterms:created xsi:type="dcterms:W3CDTF">2021-06-30T19:25:12Z</dcterms:created>
  <dcterms:modified xsi:type="dcterms:W3CDTF">2021-12-03T20:39:21Z</dcterms:modified>
</cp:coreProperties>
</file>