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5735"/>
  </p:normalViewPr>
  <p:slideViewPr>
    <p:cSldViewPr snapToGrid="0" snapToObjects="1">
      <p:cViewPr>
        <p:scale>
          <a:sx n="90" d="100"/>
          <a:sy n="90" d="100"/>
        </p:scale>
        <p:origin x="18" y="66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16883BD5-6C14-493B-AE64-94B235E1318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900" y="5645064"/>
            <a:ext cx="2844486" cy="205875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5D0D3210-BA47-4425-AEAB-131E95BB8A2C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4" t="5059" r="10737" b="5542"/>
          <a:stretch/>
        </p:blipFill>
        <p:spPr bwMode="auto">
          <a:xfrm>
            <a:off x="374997" y="5636910"/>
            <a:ext cx="2863104" cy="20587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Cherokee County, GA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$46,466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$66,363- $68,263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</a:t>
            </a:r>
            <a:r>
              <a:rPr lang="en-US" sz="1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$44,304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7"/>
            <a:ext cx="1486535" cy="974448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$383,779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$1,185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19955" y="7532998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$240,000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19431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$450,000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04746" y="8721297"/>
            <a:ext cx="1281120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12.3.21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51B5E58A-7005-C843-AC93-B699066CB66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149093" y="3244373"/>
            <a:ext cx="30913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Rectangle 6">
            <a:extLst>
              <a:ext uri="{FF2B5EF4-FFF2-40B4-BE49-F238E27FC236}">
                <a16:creationId xmlns:a16="http://schemas.microsoft.com/office/drawing/2014/main" id="{B506058E-3F94-174D-972F-0C574B1B18B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33031" y="1475647"/>
            <a:ext cx="31747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" name="Rectangle 10">
            <a:extLst>
              <a:ext uri="{FF2B5EF4-FFF2-40B4-BE49-F238E27FC236}">
                <a16:creationId xmlns:a16="http://schemas.microsoft.com/office/drawing/2014/main" id="{26A7B854-A34D-494D-8083-DACB60B87D8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70831" y="3244802"/>
            <a:ext cx="174482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Cherokee County, Georgia - Wikipedia">
            <a:extLst>
              <a:ext uri="{FF2B5EF4-FFF2-40B4-BE49-F238E27FC236}">
                <a16:creationId xmlns:a16="http://schemas.microsoft.com/office/drawing/2014/main" id="{6DD94B85-A080-4CEA-93EC-E12F9EF04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995" y="337779"/>
            <a:ext cx="909168" cy="105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2168</TotalTime>
  <Words>198</Words>
  <Application>Microsoft Office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Allie Bolter</cp:lastModifiedBy>
  <cp:revision>55</cp:revision>
  <dcterms:created xsi:type="dcterms:W3CDTF">2021-06-30T19:25:12Z</dcterms:created>
  <dcterms:modified xsi:type="dcterms:W3CDTF">2021-12-03T20:17:17Z</dcterms:modified>
</cp:coreProperties>
</file>