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80282" autoAdjust="0"/>
  </p:normalViewPr>
  <p:slideViewPr>
    <p:cSldViewPr snapToGrid="0">
      <p:cViewPr varScale="1">
        <p:scale>
          <a:sx n="83" d="100"/>
          <a:sy n="83" d="100"/>
        </p:scale>
        <p:origin x="18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05528256"/>
              </p:ext>
            </p:extLst>
          </p:nvPr>
        </p:nvGraphicFramePr>
        <p:xfrm>
          <a:off x="270210" y="2029303"/>
          <a:ext cx="4438753"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Giles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$37,726 - $38,273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Montgomery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ea typeface="Calibri"/>
                          <a:cs typeface="Calibri" panose="020F0502020204030204" pitchFamily="34" charset="0"/>
                        </a:rPr>
                        <a:t>$44,500 - $45,762</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4288509299"/>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Pulaski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$42,350 - $43,115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726693755"/>
              </p:ext>
            </p:extLst>
          </p:nvPr>
        </p:nvGraphicFramePr>
        <p:xfrm>
          <a:off x="199748" y="2029303"/>
          <a:ext cx="5801458"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Giles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$37,726 - $38,273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$39,233 - $39,405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Montgomery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$44,500 - $45,762</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$46,472 - $46,817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336255441"/>
                  </a:ext>
                </a:extLst>
              </a:tr>
              <a:tr h="912313">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Pulaski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$42,350 - $43,115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$43,915 - $44,315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$50k annualized → $67k)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31789644"/>
              </p:ext>
            </p:extLst>
          </p:nvPr>
        </p:nvGraphicFramePr>
        <p:xfrm>
          <a:off x="153937" y="2058018"/>
          <a:ext cx="8829693" cy="3201745"/>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5175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7545">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Giles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$37,726 - $38,273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$39,233 - $39,405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$39,726 - $40,273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$46,550 - $47,148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7545">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Montgomery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$44,500 - $45,762</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$46,472 - $46,817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$47,761 - $48,738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$52,537 - $53,275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4905">
                <a:tc>
                  <a:txBody>
                    <a:bodyPr/>
                    <a:lstStyle/>
                    <a:p>
                      <a:pPr algn="ctr" rtl="0" fontAlgn="b"/>
                      <a:r>
                        <a:rPr lang="en-US" sz="2400" b="1" dirty="0">
                          <a:solidFill>
                            <a:srgbClr val="272D41"/>
                          </a:solidFill>
                          <a:effectLst/>
                          <a:latin typeface="Calibri" panose="020F0502020204030204" pitchFamily="34" charset="0"/>
                          <a:cs typeface="Calibri" panose="020F0502020204030204" pitchFamily="34" charset="0"/>
                        </a:rPr>
                        <a:t>Pulaski County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$42,350 - $43,115</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$43,915 - $44,315</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$47,000 - $47,750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$52,100 - $52,800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1563</Words>
  <Application>Microsoft Macintosh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($41k annualized → $55k, $50k annualized → $67k)</vt:lpstr>
      <vt:lpstr>Teacher Salaries 9-month contracts ($41k annualized → $55k, $50k annualized → $67k)</vt:lpstr>
      <vt:lpstr>Teacher Salaries 9-month contracts ($41k annualized → $55k, $50k annualized → $67k)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2021-11-10T17:31:27Z</dcterms:modified>
</cp:coreProperties>
</file>