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75"/>
  </p:normalViewPr>
  <p:slideViewPr>
    <p:cSldViewPr snapToGrid="0" snapToObjects="1">
      <p:cViewPr>
        <p:scale>
          <a:sx n="102" d="100"/>
          <a:sy n="102" d="100"/>
        </p:scale>
        <p:origin x="667" y="5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E7044AF4-12F8-4827-BBDF-CF5B2DE19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70" y="5664813"/>
            <a:ext cx="2797205" cy="2097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>
            <a:extLst>
              <a:ext uri="{FF2B5EF4-FFF2-40B4-BE49-F238E27FC236}">
                <a16:creationId xmlns:a16="http://schemas.microsoft.com/office/drawing/2014/main" id="{F159622B-91E6-4C07-8160-B630D72B4E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9937" y="5673164"/>
            <a:ext cx="2797208" cy="2097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Giles, Montgomery, and Pulaski County VA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$37,726-$45,762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$46,550- $53,275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$46,020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$175,494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$815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$198,000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11.08.21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521024" y="7596028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$319,000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6" name="Picture 2" descr="Virginia County Map">
            <a:extLst>
              <a:ext uri="{FF2B5EF4-FFF2-40B4-BE49-F238E27FC236}">
                <a16:creationId xmlns:a16="http://schemas.microsoft.com/office/drawing/2014/main" id="{00EE171C-264D-4057-9641-6F0603E946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54" t="67032" r="58100" b="11670"/>
          <a:stretch/>
        </p:blipFill>
        <p:spPr bwMode="auto">
          <a:xfrm>
            <a:off x="5454785" y="400194"/>
            <a:ext cx="991931" cy="83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2122</TotalTime>
  <Words>204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41</cp:revision>
  <dcterms:created xsi:type="dcterms:W3CDTF">2021-06-30T19:25:12Z</dcterms:created>
  <dcterms:modified xsi:type="dcterms:W3CDTF">2021-11-09T06:21:58Z</dcterms:modified>
</cp:coreProperties>
</file>