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3" autoAdjust="0"/>
    <p:restoredTop sz="95735"/>
  </p:normalViewPr>
  <p:slideViewPr>
    <p:cSldViewPr snapToGrid="0" snapToObjects="1">
      <p:cViewPr>
        <p:scale>
          <a:sx n="97" d="100"/>
          <a:sy n="97" d="100"/>
        </p:scale>
        <p:origin x="2208" y="-720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6">
            <a:extLst>
              <a:ext uri="{FF2B5EF4-FFF2-40B4-BE49-F238E27FC236}">
                <a16:creationId xmlns:a16="http://schemas.microsoft.com/office/drawing/2014/main" id="{737D2D50-2588-4F63-B976-4FEFAC8E0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889" y="5753920"/>
            <a:ext cx="2796438" cy="198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>
            <a:extLst>
              <a:ext uri="{FF2B5EF4-FFF2-40B4-BE49-F238E27FC236}">
                <a16:creationId xmlns:a16="http://schemas.microsoft.com/office/drawing/2014/main" id="{F0238ED7-4908-4288-A8E7-8F10B6A6A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14" y="5761781"/>
            <a:ext cx="2653071" cy="198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Chesterfield County, VA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$45,792-$49,316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$51,815- $64,723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$63,752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$304,421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$1,163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$245,000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58678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11.18.21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85345" y="7596028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$385,000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Virginia County Map">
            <a:extLst>
              <a:ext uri="{FF2B5EF4-FFF2-40B4-BE49-F238E27FC236}">
                <a16:creationId xmlns:a16="http://schemas.microsoft.com/office/drawing/2014/main" id="{590BF33B-AACD-411C-B938-ECB566487F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24" t="63804" r="22635" b="22839"/>
          <a:stretch/>
        </p:blipFill>
        <p:spPr bwMode="auto">
          <a:xfrm>
            <a:off x="5489158" y="427907"/>
            <a:ext cx="926482" cy="573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2122</TotalTime>
  <Words>200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42</cp:revision>
  <dcterms:created xsi:type="dcterms:W3CDTF">2021-06-30T19:25:12Z</dcterms:created>
  <dcterms:modified xsi:type="dcterms:W3CDTF">2021-11-20T01:05:39Z</dcterms:modified>
</cp:coreProperties>
</file>